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6"/>
  </p:notesMasterIdLst>
  <p:handoutMasterIdLst>
    <p:handoutMasterId r:id="rId27"/>
  </p:handoutMasterIdLst>
  <p:sldIdLst>
    <p:sldId id="273" r:id="rId2"/>
    <p:sldId id="293" r:id="rId3"/>
    <p:sldId id="275" r:id="rId4"/>
    <p:sldId id="295" r:id="rId5"/>
    <p:sldId id="299" r:id="rId6"/>
    <p:sldId id="283" r:id="rId7"/>
    <p:sldId id="284" r:id="rId8"/>
    <p:sldId id="277" r:id="rId9"/>
    <p:sldId id="285" r:id="rId10"/>
    <p:sldId id="278" r:id="rId11"/>
    <p:sldId id="286" r:id="rId12"/>
    <p:sldId id="287" r:id="rId13"/>
    <p:sldId id="289" r:id="rId14"/>
    <p:sldId id="290" r:id="rId15"/>
    <p:sldId id="292" r:id="rId16"/>
    <p:sldId id="294" r:id="rId17"/>
    <p:sldId id="279" r:id="rId18"/>
    <p:sldId id="280" r:id="rId19"/>
    <p:sldId id="281" r:id="rId20"/>
    <p:sldId id="282" r:id="rId21"/>
    <p:sldId id="288" r:id="rId22"/>
    <p:sldId id="300" r:id="rId23"/>
    <p:sldId id="291" r:id="rId24"/>
    <p:sldId id="296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B9EDFF"/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2066" autoAdjust="0"/>
  </p:normalViewPr>
  <p:slideViewPr>
    <p:cSldViewPr>
      <p:cViewPr varScale="1">
        <p:scale>
          <a:sx n="111" d="100"/>
          <a:sy n="111" d="100"/>
        </p:scale>
        <p:origin x="1810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E49C41-89B5-421F-85B1-A3B9DF18BC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F4BF53-256C-4272-96F3-AAF8972258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BEB783A-C9A1-4667-8192-23FBFFFAC320}" type="datetimeFigureOut">
              <a:rPr lang="en-US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A50B1-D959-41F0-B2AF-85A5B31291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70F7B-F0ED-4D1A-A1A9-98ADE61798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409072D-915A-45CA-8D8D-E32DDC25747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B42D8FC8-0E92-4D84-A658-09C505DFF5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2D423F7-3A0E-43A4-A001-763FC7787FB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7C904C9-76BB-43AC-8CB5-86D857A26DBA}" type="datetimeFigureOut">
              <a:rPr lang="en-US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4" name="投影片圖像版面配置區 3">
            <a:extLst>
              <a:ext uri="{FF2B5EF4-FFF2-40B4-BE49-F238E27FC236}">
                <a16:creationId xmlns:a16="http://schemas.microsoft.com/office/drawing/2014/main" id="{C934B58F-BBF3-44A5-9CDA-CF127AAF7B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CAA2813E-67F6-40DD-B197-460476747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en-US" noProof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39CCF20-3144-409D-B8E7-E6C3E43FAB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0E1F22A-2013-47BB-BD73-86F61AB7F4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BCE6D89-E988-44B7-91D5-E67E85196A2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>
            <a:extLst>
              <a:ext uri="{FF2B5EF4-FFF2-40B4-BE49-F238E27FC236}">
                <a16:creationId xmlns:a16="http://schemas.microsoft.com/office/drawing/2014/main" id="{68A19247-ED59-4256-B50D-ADA35E752C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備忘稿版面配置區 2">
            <a:extLst>
              <a:ext uri="{FF2B5EF4-FFF2-40B4-BE49-F238E27FC236}">
                <a16:creationId xmlns:a16="http://schemas.microsoft.com/office/drawing/2014/main" id="{4D0B978E-0163-4CBF-BCCB-878D1680D9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投影片編號版面配置區 3">
            <a:extLst>
              <a:ext uri="{FF2B5EF4-FFF2-40B4-BE49-F238E27FC236}">
                <a16:creationId xmlns:a16="http://schemas.microsoft.com/office/drawing/2014/main" id="{1689DEB8-2588-4326-A648-31D9ADCC02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52111A46-A7BC-420A-A39A-F63194E3E02E}" type="slidenum">
              <a:rPr lang="en-US" altLang="en-US">
                <a:latin typeface="Calibri" panose="020F0502020204030204" pitchFamily="34" charset="0"/>
              </a:rPr>
              <a:pPr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7">
            <a:extLst>
              <a:ext uri="{FF2B5EF4-FFF2-40B4-BE49-F238E27FC236}">
                <a16:creationId xmlns:a16="http://schemas.microsoft.com/office/drawing/2014/main" id="{95B16EC1-98CF-42D3-ABCD-8FA4B8CAD5C8}"/>
              </a:ext>
            </a:extLst>
          </p:cNvPr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10">
            <a:extLst>
              <a:ext uri="{FF2B5EF4-FFF2-40B4-BE49-F238E27FC236}">
                <a16:creationId xmlns:a16="http://schemas.microsoft.com/office/drawing/2014/main" id="{D172DC00-066F-4CD5-8016-22F2F96E470E}"/>
              </a:ext>
            </a:extLst>
          </p:cNvPr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橢圓 11">
            <a:extLst>
              <a:ext uri="{FF2B5EF4-FFF2-40B4-BE49-F238E27FC236}">
                <a16:creationId xmlns:a16="http://schemas.microsoft.com/office/drawing/2014/main" id="{188AE298-CC52-402A-BE16-9C9E3284D34A}"/>
              </a:ext>
            </a:extLst>
          </p:cNvPr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7" name="日期版面配置區 14">
            <a:extLst>
              <a:ext uri="{FF2B5EF4-FFF2-40B4-BE49-F238E27FC236}">
                <a16:creationId xmlns:a16="http://schemas.microsoft.com/office/drawing/2014/main" id="{4AC0EBF3-E2E1-4C7B-A015-555ED5BFF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E2A12-A9BA-4DE8-8556-BCC1A78D2739}" type="datetime1">
              <a:rPr lang="en-US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8" name="投影片編號版面配置區 15">
            <a:extLst>
              <a:ext uri="{FF2B5EF4-FFF2-40B4-BE49-F238E27FC236}">
                <a16:creationId xmlns:a16="http://schemas.microsoft.com/office/drawing/2014/main" id="{089CC21C-16C3-4164-A7D4-81A052CD99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F51564-BF5D-41A8-958C-5C295B0A1A9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頁尾版面配置區 16">
            <a:extLst>
              <a:ext uri="{FF2B5EF4-FFF2-40B4-BE49-F238E27FC236}">
                <a16:creationId xmlns:a16="http://schemas.microsoft.com/office/drawing/2014/main" id="{074CED2A-05CE-4EAB-93B8-72DB18EAA94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3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23">
            <a:extLst>
              <a:ext uri="{FF2B5EF4-FFF2-40B4-BE49-F238E27FC236}">
                <a16:creationId xmlns:a16="http://schemas.microsoft.com/office/drawing/2014/main" id="{FC51117F-E38A-4A5D-9900-3B3E6FE3B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394CB-09F3-497F-AD5C-DA9A78DA683F}" type="datetime1">
              <a:rPr lang="en-US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5" name="頁尾版面配置區 9">
            <a:extLst>
              <a:ext uri="{FF2B5EF4-FFF2-40B4-BE49-F238E27FC236}">
                <a16:creationId xmlns:a16="http://schemas.microsoft.com/office/drawing/2014/main" id="{265F6116-A51B-41EA-B8AB-ABF2DE19C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21">
            <a:extLst>
              <a:ext uri="{FF2B5EF4-FFF2-40B4-BE49-F238E27FC236}">
                <a16:creationId xmlns:a16="http://schemas.microsoft.com/office/drawing/2014/main" id="{18B7D133-820A-4151-81DA-A3902CF56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8CDDE-4328-470A-A0B5-F5BB96F623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61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23">
            <a:extLst>
              <a:ext uri="{FF2B5EF4-FFF2-40B4-BE49-F238E27FC236}">
                <a16:creationId xmlns:a16="http://schemas.microsoft.com/office/drawing/2014/main" id="{32A3DA38-1F9D-4AC5-8455-720C215B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F7AB6-49F5-48DE-ACD4-5DC246F518FE}" type="datetime1">
              <a:rPr lang="en-US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5" name="頁尾版面配置區 9">
            <a:extLst>
              <a:ext uri="{FF2B5EF4-FFF2-40B4-BE49-F238E27FC236}">
                <a16:creationId xmlns:a16="http://schemas.microsoft.com/office/drawing/2014/main" id="{B81073CC-221D-4003-9290-FA122646C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21">
            <a:extLst>
              <a:ext uri="{FF2B5EF4-FFF2-40B4-BE49-F238E27FC236}">
                <a16:creationId xmlns:a16="http://schemas.microsoft.com/office/drawing/2014/main" id="{72D07B9E-95D9-46E0-AA20-5C162AAE1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76C07-E1D1-4B13-B0C8-798D912692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305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12">
            <a:extLst>
              <a:ext uri="{FF2B5EF4-FFF2-40B4-BE49-F238E27FC236}">
                <a16:creationId xmlns:a16="http://schemas.microsoft.com/office/drawing/2014/main" id="{34F1F9F7-7319-448E-BDD9-7EE4FEC68A00}"/>
              </a:ext>
            </a:extLst>
          </p:cNvPr>
          <p:cNvCxnSpPr/>
          <p:nvPr userDrawn="1"/>
        </p:nvCxnSpPr>
        <p:spPr>
          <a:xfrm>
            <a:off x="571472" y="1357298"/>
            <a:ext cx="750099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5" name="日期版面配置區 13">
            <a:extLst>
              <a:ext uri="{FF2B5EF4-FFF2-40B4-BE49-F238E27FC236}">
                <a16:creationId xmlns:a16="http://schemas.microsoft.com/office/drawing/2014/main" id="{558DC807-A79D-4541-8503-BF818FDC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E0302-FA4E-45DC-953D-211DDF36BF54}" type="datetime1">
              <a:rPr lang="en-US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6" name="投影片編號版面配置區 14">
            <a:extLst>
              <a:ext uri="{FF2B5EF4-FFF2-40B4-BE49-F238E27FC236}">
                <a16:creationId xmlns:a16="http://schemas.microsoft.com/office/drawing/2014/main" id="{8D254E13-DC04-482B-BE6E-F1F672472C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F28AF1-EBE7-4BC1-A23B-CE99ED43328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頁尾版面配置區 15">
            <a:extLst>
              <a:ext uri="{FF2B5EF4-FFF2-40B4-BE49-F238E27FC236}">
                <a16:creationId xmlns:a16="http://schemas.microsoft.com/office/drawing/2014/main" id="{6496A624-8650-4375-A3CA-D9651EA68F5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22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7">
            <a:extLst>
              <a:ext uri="{FF2B5EF4-FFF2-40B4-BE49-F238E27FC236}">
                <a16:creationId xmlns:a16="http://schemas.microsoft.com/office/drawing/2014/main" id="{8D025961-095B-4A30-8DED-5306A898BA55}"/>
              </a:ext>
            </a:extLst>
          </p:cNvPr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0143F1FA-505C-4117-A529-9197A924F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42B2-FA36-4B9D-AC26-4016C440DE9D}" type="datetime1">
              <a:rPr lang="en-US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4AC5CCAB-D4A2-4D0C-9F0F-103A7CB18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408B7994-13B3-47F6-BAB7-D085C1E1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84FB2-9B4E-4450-872A-74BA24F909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70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23">
            <a:extLst>
              <a:ext uri="{FF2B5EF4-FFF2-40B4-BE49-F238E27FC236}">
                <a16:creationId xmlns:a16="http://schemas.microsoft.com/office/drawing/2014/main" id="{E0BD0FE4-032C-4802-A4BF-10D52CEF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2E728-31AB-4D4C-B6D7-008BBADBC3ED}" type="datetime1">
              <a:rPr lang="en-US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6" name="頁尾版面配置區 9">
            <a:extLst>
              <a:ext uri="{FF2B5EF4-FFF2-40B4-BE49-F238E27FC236}">
                <a16:creationId xmlns:a16="http://schemas.microsoft.com/office/drawing/2014/main" id="{72C165D0-BE33-41FA-9EDF-1F3A89193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投影片編號版面配置區 21">
            <a:extLst>
              <a:ext uri="{FF2B5EF4-FFF2-40B4-BE49-F238E27FC236}">
                <a16:creationId xmlns:a16="http://schemas.microsoft.com/office/drawing/2014/main" id="{304A96C4-D46A-45D1-B3C3-0DB94559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66223-2322-44FC-8EAF-BF9E232DCA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251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7">
            <a:extLst>
              <a:ext uri="{FF2B5EF4-FFF2-40B4-BE49-F238E27FC236}">
                <a16:creationId xmlns:a16="http://schemas.microsoft.com/office/drawing/2014/main" id="{B0627389-9DA0-4B10-964B-6A9CB039B038}"/>
              </a:ext>
            </a:extLst>
          </p:cNvPr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10">
            <a:extLst>
              <a:ext uri="{FF2B5EF4-FFF2-40B4-BE49-F238E27FC236}">
                <a16:creationId xmlns:a16="http://schemas.microsoft.com/office/drawing/2014/main" id="{B11AB023-DEB1-4066-8F01-14EDB4830F96}"/>
              </a:ext>
            </a:extLst>
          </p:cNvPr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1F7AD5C-1812-44CF-AA89-22ECDC3431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ADBC4B-CA05-4AC1-83AC-D65BE0F260E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頁尾版面配置區 7">
            <a:extLst>
              <a:ext uri="{FF2B5EF4-FFF2-40B4-BE49-F238E27FC236}">
                <a16:creationId xmlns:a16="http://schemas.microsoft.com/office/drawing/2014/main" id="{017CFD28-BC42-4CA5-BD5F-280708928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日期版面配置區 6">
            <a:extLst>
              <a:ext uri="{FF2B5EF4-FFF2-40B4-BE49-F238E27FC236}">
                <a16:creationId xmlns:a16="http://schemas.microsoft.com/office/drawing/2014/main" id="{13D03F7F-053C-4587-8C65-818CEEFF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CD742-D872-4CF2-A741-3229EE0EDF92}" type="datetime1">
              <a:rPr lang="en-US"/>
              <a:pPr>
                <a:defRPr/>
              </a:pPr>
              <a:t>3/31/2021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840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3">
            <a:extLst>
              <a:ext uri="{FF2B5EF4-FFF2-40B4-BE49-F238E27FC236}">
                <a16:creationId xmlns:a16="http://schemas.microsoft.com/office/drawing/2014/main" id="{D93E9DE6-06AD-414F-81E1-2E321071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A81E9-A2FB-47BD-BF4B-C419F677F589}" type="datetime1">
              <a:rPr lang="en-US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4" name="頁尾版面配置區 9">
            <a:extLst>
              <a:ext uri="{FF2B5EF4-FFF2-40B4-BE49-F238E27FC236}">
                <a16:creationId xmlns:a16="http://schemas.microsoft.com/office/drawing/2014/main" id="{DAD336BD-28C5-43A5-A9F2-51EAC8DBB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投影片編號版面配置區 21">
            <a:extLst>
              <a:ext uri="{FF2B5EF4-FFF2-40B4-BE49-F238E27FC236}">
                <a16:creationId xmlns:a16="http://schemas.microsoft.com/office/drawing/2014/main" id="{E87BE3BE-0BB6-4A44-B031-77129454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62AB0-AAF9-4312-AA11-65E645891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45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23">
            <a:extLst>
              <a:ext uri="{FF2B5EF4-FFF2-40B4-BE49-F238E27FC236}">
                <a16:creationId xmlns:a16="http://schemas.microsoft.com/office/drawing/2014/main" id="{5F0F5274-E813-46C9-AA8B-7EA5EDFF6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8ED21-B89C-49CB-ABE3-A60D0EE12002}" type="datetime1">
              <a:rPr lang="en-US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3" name="頁尾版面配置區 9">
            <a:extLst>
              <a:ext uri="{FF2B5EF4-FFF2-40B4-BE49-F238E27FC236}">
                <a16:creationId xmlns:a16="http://schemas.microsoft.com/office/drawing/2014/main" id="{416A3D4F-9588-4D33-988C-AA5D371D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投影片編號版面配置區 21">
            <a:extLst>
              <a:ext uri="{FF2B5EF4-FFF2-40B4-BE49-F238E27FC236}">
                <a16:creationId xmlns:a16="http://schemas.microsoft.com/office/drawing/2014/main" id="{400822EB-FBBB-4ECC-B267-B8A01E0B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BD2C1-D907-489A-91A4-31178F909E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595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5" name="日期版面配置區 7">
            <a:extLst>
              <a:ext uri="{FF2B5EF4-FFF2-40B4-BE49-F238E27FC236}">
                <a16:creationId xmlns:a16="http://schemas.microsoft.com/office/drawing/2014/main" id="{587E59BD-F2B6-46E8-A6CF-47CF18A22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A94A6-4374-4F96-9B25-8F068F564FB4}" type="datetime1">
              <a:rPr lang="en-US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6" name="投影片編號版面配置區 8">
            <a:extLst>
              <a:ext uri="{FF2B5EF4-FFF2-40B4-BE49-F238E27FC236}">
                <a16:creationId xmlns:a16="http://schemas.microsoft.com/office/drawing/2014/main" id="{622D3C11-8D43-4AB7-A6D8-083357BBE3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461D37-A6E8-4284-9D82-C7847B09895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頁尾版面配置區 9">
            <a:extLst>
              <a:ext uri="{FF2B5EF4-FFF2-40B4-BE49-F238E27FC236}">
                <a16:creationId xmlns:a16="http://schemas.microsoft.com/office/drawing/2014/main" id="{CBE4A88F-06B9-4B1E-995C-DC308C73A7C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78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7">
            <a:extLst>
              <a:ext uri="{FF2B5EF4-FFF2-40B4-BE49-F238E27FC236}">
                <a16:creationId xmlns:a16="http://schemas.microsoft.com/office/drawing/2014/main" id="{8186664E-8DA3-44FC-AC5F-6A019D59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8D91C-8F66-4796-96FA-7E424F991387}" type="datetime1">
              <a:rPr lang="en-US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6" name="投影片編號版面配置區 8">
            <a:extLst>
              <a:ext uri="{FF2B5EF4-FFF2-40B4-BE49-F238E27FC236}">
                <a16:creationId xmlns:a16="http://schemas.microsoft.com/office/drawing/2014/main" id="{F66097CB-B9FD-48B6-BEC0-97DDB8B536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3AB8F57-A45E-42B8-B568-E48EC18FD05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頁尾版面配置區 9">
            <a:extLst>
              <a:ext uri="{FF2B5EF4-FFF2-40B4-BE49-F238E27FC236}">
                <a16:creationId xmlns:a16="http://schemas.microsoft.com/office/drawing/2014/main" id="{61B748B2-D8F2-4916-8C67-55ABD86D2E4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95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09B4722-EA3D-49D1-8DF2-03C4E524167E}"/>
              </a:ext>
            </a:extLst>
          </p:cNvPr>
          <p:cNvSpPr/>
          <p:nvPr userDrawn="1"/>
        </p:nvSpPr>
        <p:spPr>
          <a:xfrm>
            <a:off x="0" y="11113"/>
            <a:ext cx="9144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27" name="文字版面配置區 8">
            <a:extLst>
              <a:ext uri="{FF2B5EF4-FFF2-40B4-BE49-F238E27FC236}">
                <a16:creationId xmlns:a16="http://schemas.microsoft.com/office/drawing/2014/main" id="{B823A697-5023-46D9-A948-63EBC1E76B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24" name="日期版面配置區 23">
            <a:extLst>
              <a:ext uri="{FF2B5EF4-FFF2-40B4-BE49-F238E27FC236}">
                <a16:creationId xmlns:a16="http://schemas.microsoft.com/office/drawing/2014/main" id="{B413E752-6A4A-484E-8B09-8F3B9AB44D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4565DE0-944E-476B-AF58-1D7602298214}" type="datetime1">
              <a:rPr lang="en-US"/>
              <a:pPr>
                <a:defRPr/>
              </a:pPr>
              <a:t>3/31/2021</a:t>
            </a:fld>
            <a:endParaRPr lang="en-US" dirty="0"/>
          </a:p>
        </p:txBody>
      </p:sp>
      <p:sp>
        <p:nvSpPr>
          <p:cNvPr id="10" name="頁尾版面配置區 9">
            <a:extLst>
              <a:ext uri="{FF2B5EF4-FFF2-40B4-BE49-F238E27FC236}">
                <a16:creationId xmlns:a16="http://schemas.microsoft.com/office/drawing/2014/main" id="{0052FD7B-7D2C-4C17-92DD-EA4B437535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投影片編號版面配置區 21">
            <a:extLst>
              <a:ext uri="{FF2B5EF4-FFF2-40B4-BE49-F238E27FC236}">
                <a16:creationId xmlns:a16="http://schemas.microsoft.com/office/drawing/2014/main" id="{F1253E0F-DBEE-4FCD-9EBD-D52CA1CEA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sz="1600">
                <a:solidFill>
                  <a:schemeClr val="tx2"/>
                </a:solidFill>
                <a:latin typeface="Constantia" panose="02030602050306030303" pitchFamily="18" charset="0"/>
              </a:defRPr>
            </a:lvl1pPr>
          </a:lstStyle>
          <a:p>
            <a:fld id="{398429D3-D785-4CEE-AA3E-C89C358D13A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標題版面配置區 4">
            <a:extLst>
              <a:ext uri="{FF2B5EF4-FFF2-40B4-BE49-F238E27FC236}">
                <a16:creationId xmlns:a16="http://schemas.microsoft.com/office/drawing/2014/main" id="{D42642E1-261E-48A5-8C8E-312F6BBE3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0" r:id="rId4"/>
    <p:sldLayoutId id="2147483758" r:id="rId5"/>
    <p:sldLayoutId id="2147483751" r:id="rId6"/>
    <p:sldLayoutId id="2147483752" r:id="rId7"/>
    <p:sldLayoutId id="2147483759" r:id="rId8"/>
    <p:sldLayoutId id="2147483760" r:id="rId9"/>
    <p:sldLayoutId id="2147483753" r:id="rId10"/>
    <p:sldLayoutId id="2147483754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A94543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8C3836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A94543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A94543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8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video" Target="../media/media9.wmv"/><Relationship Id="rId5" Type="http://schemas.microsoft.com/office/2007/relationships/media" Target="../media/media9.wmv"/><Relationship Id="rId10" Type="http://schemas.openxmlformats.org/officeDocument/2006/relationships/image" Target="../media/image21.png"/><Relationship Id="rId4" Type="http://schemas.openxmlformats.org/officeDocument/2006/relationships/video" Target="../media/media8.wmv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1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wm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5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video" Target="../media/media6.wmv"/><Relationship Id="rId5" Type="http://schemas.microsoft.com/office/2007/relationships/media" Target="../media/media6.wmv"/><Relationship Id="rId10" Type="http://schemas.openxmlformats.org/officeDocument/2006/relationships/image" Target="../media/image18.png"/><Relationship Id="rId4" Type="http://schemas.openxmlformats.org/officeDocument/2006/relationships/video" Target="../media/media5.wmv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29104E50-9D96-43B9-9AE2-ADFE33E4C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450" y="3786188"/>
            <a:ext cx="3829050" cy="428625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solidFill>
                  <a:schemeClr val="tx2">
                    <a:lumMod val="90000"/>
                  </a:schemeClr>
                </a:solidFill>
              </a:rPr>
              <a:t>Hubert P. H. Shum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8CF9C0D-F4BC-4C1D-9682-E39B36A38D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z="3600" b="1"/>
              <a:t>Angular Momentum Guided </a:t>
            </a:r>
            <a:br>
              <a:rPr sz="3600" b="1"/>
            </a:br>
            <a:r>
              <a:rPr sz="3600" b="1"/>
              <a:t>Motion Concatenation</a:t>
            </a:r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CC9BF2B0-259C-4152-81CA-265383E6235F}"/>
              </a:ext>
            </a:extLst>
          </p:cNvPr>
          <p:cNvSpPr txBox="1">
            <a:spLocks/>
          </p:cNvSpPr>
          <p:nvPr/>
        </p:nvSpPr>
        <p:spPr>
          <a:xfrm>
            <a:off x="1914525" y="4214813"/>
            <a:ext cx="3429000" cy="785812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defRPr/>
            </a:pPr>
            <a:r>
              <a:rPr lang="en-US" b="1" spc="100" dirty="0">
                <a:solidFill>
                  <a:schemeClr val="tx2">
                    <a:lumMod val="90000"/>
                  </a:schemeClr>
                </a:solidFill>
                <a:latin typeface="+mn-lt"/>
              </a:rPr>
              <a:t>School of Informatics</a:t>
            </a:r>
            <a:br>
              <a:rPr lang="en-US" b="1" spc="100" dirty="0">
                <a:solidFill>
                  <a:schemeClr val="tx2">
                    <a:lumMod val="90000"/>
                  </a:schemeClr>
                </a:solidFill>
                <a:latin typeface="+mn-lt"/>
              </a:rPr>
            </a:br>
            <a:r>
              <a:rPr lang="en-US" b="1" spc="100" dirty="0">
                <a:solidFill>
                  <a:schemeClr val="tx2">
                    <a:lumMod val="90000"/>
                  </a:schemeClr>
                </a:solidFill>
                <a:latin typeface="+mn-lt"/>
              </a:rPr>
              <a:t>University of Edinburgh</a:t>
            </a:r>
            <a:br>
              <a:rPr lang="en-US" b="1" spc="100" dirty="0">
                <a:solidFill>
                  <a:schemeClr val="tx2">
                    <a:lumMod val="90000"/>
                  </a:schemeClr>
                </a:solidFill>
                <a:latin typeface="+mn-lt"/>
              </a:rPr>
            </a:br>
            <a:endParaRPr lang="en-US" b="1" spc="100" dirty="0">
              <a:solidFill>
                <a:schemeClr val="tx2">
                  <a:lumMod val="90000"/>
                </a:schemeClr>
              </a:solidFill>
              <a:latin typeface="+mn-lt"/>
            </a:endParaRPr>
          </a:p>
        </p:txBody>
      </p:sp>
      <p:sp>
        <p:nvSpPr>
          <p:cNvPr id="8197" name="Slide Number Placeholder 4">
            <a:extLst>
              <a:ext uri="{FF2B5EF4-FFF2-40B4-BE49-F238E27FC236}">
                <a16:creationId xmlns:a16="http://schemas.microsoft.com/office/drawing/2014/main" id="{8D178EA4-247C-4EE5-89F7-5AF1789755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43BFF660-6EC5-430B-AE14-9CDF1A83BF7C}" type="slidenum">
              <a:rPr lang="en-US" altLang="en-US">
                <a:solidFill>
                  <a:schemeClr val="tx2"/>
                </a:solidFill>
              </a:rPr>
              <a:pPr/>
              <a:t>1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6" name="副標題 2">
            <a:extLst>
              <a:ext uri="{FF2B5EF4-FFF2-40B4-BE49-F238E27FC236}">
                <a16:creationId xmlns:a16="http://schemas.microsoft.com/office/drawing/2014/main" id="{6C9B842D-72DF-4C86-B53A-7C3DE148C71B}"/>
              </a:ext>
            </a:extLst>
          </p:cNvPr>
          <p:cNvSpPr txBox="1">
            <a:spLocks/>
          </p:cNvSpPr>
          <p:nvPr/>
        </p:nvSpPr>
        <p:spPr>
          <a:xfrm>
            <a:off x="2914650" y="3786188"/>
            <a:ext cx="3829050" cy="428625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defRPr/>
            </a:pPr>
            <a:r>
              <a:rPr lang="en-US" sz="2400" b="1" spc="100" dirty="0">
                <a:solidFill>
                  <a:schemeClr val="tx2">
                    <a:lumMod val="90000"/>
                  </a:schemeClr>
                </a:solidFill>
                <a:latin typeface="+mn-lt"/>
              </a:rPr>
              <a:t>Taku Komura</a:t>
            </a:r>
          </a:p>
        </p:txBody>
      </p:sp>
      <p:sp>
        <p:nvSpPr>
          <p:cNvPr id="8" name="副標題 2">
            <a:extLst>
              <a:ext uri="{FF2B5EF4-FFF2-40B4-BE49-F238E27FC236}">
                <a16:creationId xmlns:a16="http://schemas.microsoft.com/office/drawing/2014/main" id="{B637B1D7-12F1-47E7-B03A-411C93D2223C}"/>
              </a:ext>
            </a:extLst>
          </p:cNvPr>
          <p:cNvSpPr txBox="1">
            <a:spLocks/>
          </p:cNvSpPr>
          <p:nvPr/>
        </p:nvSpPr>
        <p:spPr>
          <a:xfrm>
            <a:off x="5386388" y="3786188"/>
            <a:ext cx="3829050" cy="428625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defRPr/>
            </a:pPr>
            <a:r>
              <a:rPr lang="en-US" sz="2400" b="1" spc="100" dirty="0">
                <a:solidFill>
                  <a:schemeClr val="tx2">
                    <a:lumMod val="90000"/>
                  </a:schemeClr>
                </a:solidFill>
                <a:latin typeface="+mn-lt"/>
              </a:rPr>
              <a:t>Pranjul Yadav</a:t>
            </a:r>
          </a:p>
        </p:txBody>
      </p:sp>
      <p:sp>
        <p:nvSpPr>
          <p:cNvPr id="9" name="副標題 2">
            <a:extLst>
              <a:ext uri="{FF2B5EF4-FFF2-40B4-BE49-F238E27FC236}">
                <a16:creationId xmlns:a16="http://schemas.microsoft.com/office/drawing/2014/main" id="{8001337A-A906-492D-9F25-843DC1E3EF32}"/>
              </a:ext>
            </a:extLst>
          </p:cNvPr>
          <p:cNvSpPr txBox="1">
            <a:spLocks/>
          </p:cNvSpPr>
          <p:nvPr/>
        </p:nvSpPr>
        <p:spPr>
          <a:xfrm>
            <a:off x="5572125" y="4214813"/>
            <a:ext cx="3429000" cy="785812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defRPr/>
            </a:pPr>
            <a:r>
              <a:rPr lang="en-US" b="1" spc="100" dirty="0">
                <a:solidFill>
                  <a:schemeClr val="tx2">
                    <a:lumMod val="90000"/>
                  </a:schemeClr>
                </a:solidFill>
                <a:latin typeface="+mn-lt"/>
              </a:rPr>
              <a:t>Indian Institute of Technology Guwahati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723A4D-B783-43DE-878F-864710C0D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altLang="zh-TW"/>
              <a:t>Reverse Rule: Example</a:t>
            </a:r>
            <a:endParaRPr lang="zh-TW" altLang="en-US"/>
          </a:p>
        </p:txBody>
      </p:sp>
      <p:sp>
        <p:nvSpPr>
          <p:cNvPr id="11" name="加號 8">
            <a:extLst>
              <a:ext uri="{FF2B5EF4-FFF2-40B4-BE49-F238E27FC236}">
                <a16:creationId xmlns:a16="http://schemas.microsoft.com/office/drawing/2014/main" id="{D0A095BA-6E50-4EEF-AB0A-675471EDE3D6}"/>
              </a:ext>
            </a:extLst>
          </p:cNvPr>
          <p:cNvSpPr/>
          <p:nvPr/>
        </p:nvSpPr>
        <p:spPr>
          <a:xfrm>
            <a:off x="1447800" y="3352800"/>
            <a:ext cx="609600" cy="609600"/>
          </a:xfrm>
          <a:prstGeom prst="mathPlus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等於 9">
            <a:extLst>
              <a:ext uri="{FF2B5EF4-FFF2-40B4-BE49-F238E27FC236}">
                <a16:creationId xmlns:a16="http://schemas.microsoft.com/office/drawing/2014/main" id="{C8081453-29E4-495C-BE6E-DD9DAD899103}"/>
              </a:ext>
            </a:extLst>
          </p:cNvPr>
          <p:cNvSpPr/>
          <p:nvPr/>
        </p:nvSpPr>
        <p:spPr>
          <a:xfrm>
            <a:off x="3352800" y="3352800"/>
            <a:ext cx="609600" cy="609600"/>
          </a:xfrm>
          <a:prstGeom prst="mathEqual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413" name="Slide Number Placeholder 7">
            <a:extLst>
              <a:ext uri="{FF2B5EF4-FFF2-40B4-BE49-F238E27FC236}">
                <a16:creationId xmlns:a16="http://schemas.microsoft.com/office/drawing/2014/main" id="{E75458E2-C826-4B87-975A-119D29C94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9BE26DB7-F5B4-4D36-849B-786A5BF0843F}" type="slidenum">
              <a:rPr lang="en-US" altLang="en-US">
                <a:solidFill>
                  <a:schemeClr val="tx2"/>
                </a:solidFill>
              </a:rPr>
              <a:pPr/>
              <a:t>10</a:t>
            </a:fld>
            <a:endParaRPr lang="en-US" altLang="en-US">
              <a:solidFill>
                <a:schemeClr val="tx2"/>
              </a:solidFill>
            </a:endParaRPr>
          </a:p>
        </p:txBody>
      </p:sp>
      <p:pic>
        <p:nvPicPr>
          <p:cNvPr id="14" name="B0021.wmv">
            <a:hlinkClick r:id="" action="ppaction://media"/>
            <a:extLst>
              <a:ext uri="{FF2B5EF4-FFF2-40B4-BE49-F238E27FC236}">
                <a16:creationId xmlns:a16="http://schemas.microsoft.com/office/drawing/2014/main" id="{61C1719D-E266-4DBB-91B6-857CC0270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071938"/>
            <a:ext cx="24288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0022.wmv">
            <a:hlinkClick r:id="" action="ppaction://media"/>
            <a:extLst>
              <a:ext uri="{FF2B5EF4-FFF2-40B4-BE49-F238E27FC236}">
                <a16:creationId xmlns:a16="http://schemas.microsoft.com/office/drawing/2014/main" id="{D8AA79DB-1917-4FBF-8208-291B91F5A8E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666875"/>
            <a:ext cx="24288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0022_B0021.wmv">
            <a:hlinkClick r:id="" action="ppaction://media"/>
            <a:extLst>
              <a:ext uri="{FF2B5EF4-FFF2-40B4-BE49-F238E27FC236}">
                <a16:creationId xmlns:a16="http://schemas.microsoft.com/office/drawing/2014/main" id="{C691661E-DB6D-47C7-988B-1A942F634FA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2286000"/>
            <a:ext cx="4000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>
            <a:extLst>
              <a:ext uri="{FF2B5EF4-FFF2-40B4-BE49-F238E27FC236}">
                <a16:creationId xmlns:a16="http://schemas.microsoft.com/office/drawing/2014/main" id="{DFD2E485-4F8B-4BEF-8B4B-6FF92130FA18}"/>
              </a:ext>
            </a:extLst>
          </p:cNvPr>
          <p:cNvGrpSpPr>
            <a:grpSpLocks/>
          </p:cNvGrpSpPr>
          <p:nvPr/>
        </p:nvGrpSpPr>
        <p:grpSpPr bwMode="auto">
          <a:xfrm>
            <a:off x="1071563" y="2619375"/>
            <a:ext cx="3143250" cy="1912938"/>
            <a:chOff x="1071538" y="2620135"/>
            <a:chExt cx="3143272" cy="1911823"/>
          </a:xfrm>
        </p:grpSpPr>
        <p:cxnSp>
          <p:nvCxnSpPr>
            <p:cNvPr id="28" name="直線單箭頭接點 14">
              <a:extLst>
                <a:ext uri="{FF2B5EF4-FFF2-40B4-BE49-F238E27FC236}">
                  <a16:creationId xmlns:a16="http://schemas.microsoft.com/office/drawing/2014/main" id="{360D56BC-BC8F-4DB7-86BD-A621368ADE4E}"/>
                </a:ext>
              </a:extLst>
            </p:cNvPr>
            <p:cNvCxnSpPr/>
            <p:nvPr/>
          </p:nvCxnSpPr>
          <p:spPr>
            <a:xfrm rot="5400000" flipH="1" flipV="1">
              <a:off x="117215" y="3574458"/>
              <a:ext cx="1911823" cy="3175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單箭頭接點 15">
              <a:extLst>
                <a:ext uri="{FF2B5EF4-FFF2-40B4-BE49-F238E27FC236}">
                  <a16:creationId xmlns:a16="http://schemas.microsoft.com/office/drawing/2014/main" id="{A62BE837-D89B-4944-8A3B-EBB26B981E52}"/>
                </a:ext>
              </a:extLst>
            </p:cNvPr>
            <p:cNvCxnSpPr/>
            <p:nvPr/>
          </p:nvCxnSpPr>
          <p:spPr>
            <a:xfrm>
              <a:off x="1073125" y="3621264"/>
              <a:ext cx="3141685" cy="1586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5">
            <a:extLst>
              <a:ext uri="{FF2B5EF4-FFF2-40B4-BE49-F238E27FC236}">
                <a16:creationId xmlns:a16="http://schemas.microsoft.com/office/drawing/2014/main" id="{51670217-735B-44F8-8B59-DB4FFC95A28D}"/>
              </a:ext>
            </a:extLst>
          </p:cNvPr>
          <p:cNvGrpSpPr>
            <a:grpSpLocks/>
          </p:cNvGrpSpPr>
          <p:nvPr/>
        </p:nvGrpSpPr>
        <p:grpSpPr bwMode="auto">
          <a:xfrm>
            <a:off x="1181100" y="2357438"/>
            <a:ext cx="2660650" cy="2165350"/>
            <a:chOff x="1180860" y="2357430"/>
            <a:chExt cx="2661379" cy="2165648"/>
          </a:xfrm>
        </p:grpSpPr>
        <p:sp>
          <p:nvSpPr>
            <p:cNvPr id="26" name="矩形 12">
              <a:extLst>
                <a:ext uri="{FF2B5EF4-FFF2-40B4-BE49-F238E27FC236}">
                  <a16:creationId xmlns:a16="http://schemas.microsoft.com/office/drawing/2014/main" id="{A720DA51-B225-40E1-A8A7-5443564C400F}"/>
                </a:ext>
              </a:extLst>
            </p:cNvPr>
            <p:cNvSpPr/>
            <p:nvPr/>
          </p:nvSpPr>
          <p:spPr>
            <a:xfrm>
              <a:off x="2600474" y="2357430"/>
              <a:ext cx="531959" cy="216564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tint val="66000"/>
                    <a:satMod val="160000"/>
                    <a:alpha val="70000"/>
                  </a:schemeClr>
                </a:gs>
                <a:gs pos="50000">
                  <a:schemeClr val="accent1">
                    <a:lumMod val="75000"/>
                    <a:tint val="44500"/>
                    <a:satMod val="160000"/>
                    <a:alpha val="7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  <a:alpha val="7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手繪多邊形 18">
              <a:extLst>
                <a:ext uri="{FF2B5EF4-FFF2-40B4-BE49-F238E27FC236}">
                  <a16:creationId xmlns:a16="http://schemas.microsoft.com/office/drawing/2014/main" id="{85F7E305-1EC1-40B7-AF90-BFF931C3D84A}"/>
                </a:ext>
              </a:extLst>
            </p:cNvPr>
            <p:cNvSpPr/>
            <p:nvPr/>
          </p:nvSpPr>
          <p:spPr>
            <a:xfrm>
              <a:off x="1180860" y="2528084"/>
              <a:ext cx="2661379" cy="1855004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8461" h="1455614">
                  <a:moveTo>
                    <a:pt x="0" y="967153"/>
                  </a:moveTo>
                  <a:cubicBezTo>
                    <a:pt x="80107" y="1211383"/>
                    <a:pt x="160215" y="1455614"/>
                    <a:pt x="316523" y="1295399"/>
                  </a:cubicBezTo>
                  <a:cubicBezTo>
                    <a:pt x="472831" y="1135184"/>
                    <a:pt x="758092" y="11722"/>
                    <a:pt x="937846" y="5861"/>
                  </a:cubicBezTo>
                  <a:cubicBezTo>
                    <a:pt x="1117600" y="0"/>
                    <a:pt x="1258277" y="1105876"/>
                    <a:pt x="1395046" y="1260230"/>
                  </a:cubicBezTo>
                  <a:cubicBezTo>
                    <a:pt x="1531815" y="1414584"/>
                    <a:pt x="1645138" y="1173284"/>
                    <a:pt x="1758461" y="931984"/>
                  </a:cubicBezTo>
                </a:path>
              </a:pathLst>
            </a:custGeom>
            <a:ln w="5715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6" name="Group 41">
            <a:extLst>
              <a:ext uri="{FF2B5EF4-FFF2-40B4-BE49-F238E27FC236}">
                <a16:creationId xmlns:a16="http://schemas.microsoft.com/office/drawing/2014/main" id="{B55AC58B-D510-4CE5-B948-7B7DB280CA64}"/>
              </a:ext>
            </a:extLst>
          </p:cNvPr>
          <p:cNvGrpSpPr>
            <a:grpSpLocks/>
          </p:cNvGrpSpPr>
          <p:nvPr/>
        </p:nvGrpSpPr>
        <p:grpSpPr bwMode="auto">
          <a:xfrm>
            <a:off x="5616575" y="2357438"/>
            <a:ext cx="2670175" cy="2165350"/>
            <a:chOff x="5617340" y="2357430"/>
            <a:chExt cx="2669436" cy="2165648"/>
          </a:xfrm>
        </p:grpSpPr>
        <p:sp>
          <p:nvSpPr>
            <p:cNvPr id="27" name="矩形 11">
              <a:extLst>
                <a:ext uri="{FF2B5EF4-FFF2-40B4-BE49-F238E27FC236}">
                  <a16:creationId xmlns:a16="http://schemas.microsoft.com/office/drawing/2014/main" id="{05D7E6E6-0C3C-4F9C-B912-E4BA6DC27BFF}"/>
                </a:ext>
              </a:extLst>
            </p:cNvPr>
            <p:cNvSpPr/>
            <p:nvPr/>
          </p:nvSpPr>
          <p:spPr>
            <a:xfrm>
              <a:off x="6428328" y="2357430"/>
              <a:ext cx="626888" cy="2165648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  <a:tint val="66000"/>
                    <a:satMod val="160000"/>
                    <a:alpha val="70000"/>
                  </a:schemeClr>
                </a:gs>
                <a:gs pos="50000">
                  <a:schemeClr val="accent1">
                    <a:lumMod val="75000"/>
                    <a:tint val="44500"/>
                    <a:satMod val="160000"/>
                    <a:alpha val="7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  <a:alpha val="70000"/>
                  </a:schemeClr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手繪多邊形 20">
              <a:extLst>
                <a:ext uri="{FF2B5EF4-FFF2-40B4-BE49-F238E27FC236}">
                  <a16:creationId xmlns:a16="http://schemas.microsoft.com/office/drawing/2014/main" id="{B9B499C6-0676-4CA6-83EB-276B9A3FFC7E}"/>
                </a:ext>
              </a:extLst>
            </p:cNvPr>
            <p:cNvSpPr/>
            <p:nvPr/>
          </p:nvSpPr>
          <p:spPr>
            <a:xfrm>
              <a:off x="5617340" y="2539507"/>
              <a:ext cx="2669436" cy="1855004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8461" h="1455614">
                  <a:moveTo>
                    <a:pt x="0" y="967153"/>
                  </a:moveTo>
                  <a:cubicBezTo>
                    <a:pt x="80107" y="1211383"/>
                    <a:pt x="160215" y="1455614"/>
                    <a:pt x="316523" y="1295399"/>
                  </a:cubicBezTo>
                  <a:cubicBezTo>
                    <a:pt x="472831" y="1135184"/>
                    <a:pt x="758092" y="11722"/>
                    <a:pt x="937846" y="5861"/>
                  </a:cubicBezTo>
                  <a:cubicBezTo>
                    <a:pt x="1117600" y="0"/>
                    <a:pt x="1258277" y="1105876"/>
                    <a:pt x="1395046" y="1260230"/>
                  </a:cubicBezTo>
                  <a:cubicBezTo>
                    <a:pt x="1531815" y="1414584"/>
                    <a:pt x="1645138" y="1173284"/>
                    <a:pt x="1758461" y="931984"/>
                  </a:cubicBezTo>
                </a:path>
              </a:pathLst>
            </a:custGeom>
            <a:ln w="5715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18437" name="Slide Number Placeholder 2">
            <a:extLst>
              <a:ext uri="{FF2B5EF4-FFF2-40B4-BE49-F238E27FC236}">
                <a16:creationId xmlns:a16="http://schemas.microsoft.com/office/drawing/2014/main" id="{64583A3F-FC30-482A-B936-3E5C0C9849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8E51B641-4280-4021-B428-AE53F899BB6C}" type="slidenum">
              <a:rPr lang="en-US" altLang="en-US">
                <a:solidFill>
                  <a:schemeClr val="tx2"/>
                </a:solidFill>
              </a:rPr>
              <a:pPr/>
              <a:t>11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45A732-8B43-4CC2-87D0-C8611E750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t>Blending Two Motions with</a:t>
            </a:r>
            <a:br>
              <a:rPr/>
            </a:br>
            <a:r>
              <a:t>Optimal Alignment</a:t>
            </a:r>
          </a:p>
        </p:txBody>
      </p:sp>
      <p:grpSp>
        <p:nvGrpSpPr>
          <p:cNvPr id="7" name="Group 40">
            <a:extLst>
              <a:ext uri="{FF2B5EF4-FFF2-40B4-BE49-F238E27FC236}">
                <a16:creationId xmlns:a16="http://schemas.microsoft.com/office/drawing/2014/main" id="{0CB3160B-E8E3-48A6-A4D1-F5E8C901B16A}"/>
              </a:ext>
            </a:extLst>
          </p:cNvPr>
          <p:cNvGrpSpPr>
            <a:grpSpLocks/>
          </p:cNvGrpSpPr>
          <p:nvPr/>
        </p:nvGrpSpPr>
        <p:grpSpPr bwMode="auto">
          <a:xfrm>
            <a:off x="5399088" y="2632075"/>
            <a:ext cx="2820987" cy="1911350"/>
            <a:chOff x="5399241" y="2631560"/>
            <a:chExt cx="2820819" cy="1911822"/>
          </a:xfrm>
        </p:grpSpPr>
        <p:cxnSp>
          <p:nvCxnSpPr>
            <p:cNvPr id="32" name="直線單箭頭接點 16">
              <a:extLst>
                <a:ext uri="{FF2B5EF4-FFF2-40B4-BE49-F238E27FC236}">
                  <a16:creationId xmlns:a16="http://schemas.microsoft.com/office/drawing/2014/main" id="{E1D11AE4-B045-411C-B730-408AD8964002}"/>
                </a:ext>
              </a:extLst>
            </p:cNvPr>
            <p:cNvCxnSpPr/>
            <p:nvPr/>
          </p:nvCxnSpPr>
          <p:spPr>
            <a:xfrm rot="5400000" flipH="1" flipV="1">
              <a:off x="4444918" y="3585883"/>
              <a:ext cx="1911822" cy="3175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單箭頭接點 17">
              <a:extLst>
                <a:ext uri="{FF2B5EF4-FFF2-40B4-BE49-F238E27FC236}">
                  <a16:creationId xmlns:a16="http://schemas.microsoft.com/office/drawing/2014/main" id="{0DCA23F8-B5BF-4B4A-A395-701AE97BE6DF}"/>
                </a:ext>
              </a:extLst>
            </p:cNvPr>
            <p:cNvCxnSpPr/>
            <p:nvPr/>
          </p:nvCxnSpPr>
          <p:spPr>
            <a:xfrm>
              <a:off x="5400828" y="3631932"/>
              <a:ext cx="2819232" cy="1588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加號 8">
            <a:extLst>
              <a:ext uri="{FF2B5EF4-FFF2-40B4-BE49-F238E27FC236}">
                <a16:creationId xmlns:a16="http://schemas.microsoft.com/office/drawing/2014/main" id="{CDD001B9-E666-4E41-AD51-55320ABA6993}"/>
              </a:ext>
            </a:extLst>
          </p:cNvPr>
          <p:cNvSpPr/>
          <p:nvPr/>
        </p:nvSpPr>
        <p:spPr>
          <a:xfrm>
            <a:off x="4462463" y="3286125"/>
            <a:ext cx="609600" cy="609600"/>
          </a:xfrm>
          <a:prstGeom prst="mathPlus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B03C5B9-6015-4448-8951-02F00CC32443}"/>
              </a:ext>
            </a:extLst>
          </p:cNvPr>
          <p:cNvCxnSpPr/>
          <p:nvPr/>
        </p:nvCxnSpPr>
        <p:spPr>
          <a:xfrm rot="5400000">
            <a:off x="3000375" y="3429000"/>
            <a:ext cx="28575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FD2EF23-6BE7-4E10-8D77-448F13AFC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75" y="5000625"/>
            <a:ext cx="3965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en-US" altLang="en-US" sz="3200" i="1"/>
              <a:t>F = F</a:t>
            </a:r>
            <a:r>
              <a:rPr lang="en-US" altLang="en-US" sz="3200" i="1" baseline="-25000"/>
              <a:t>dm</a:t>
            </a:r>
            <a:r>
              <a:rPr lang="en-US" altLang="en-US" sz="3200" i="1"/>
              <a:t> + F</a:t>
            </a:r>
            <a:r>
              <a:rPr lang="en-US" altLang="en-US" sz="3200" i="1" baseline="-25000"/>
              <a:t>inertia</a:t>
            </a:r>
            <a:r>
              <a:rPr lang="en-US" altLang="en-US" sz="3200" i="1"/>
              <a:t> + F</a:t>
            </a:r>
            <a:r>
              <a:rPr lang="en-US" altLang="en-US" sz="3200" i="1" baseline="-25000"/>
              <a:t>time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7 L -0.19757 0.000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6233 -3.7037E-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16597 3.7037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0" presetClass="pat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57 0.00069 L -0.32326 0.00069 L -0.19757 0.00069 Z " pathEditMode="relative" rAng="0" ptsTypes="AAA">
                                      <p:cBhvr>
                                        <p:cTn id="3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0" y="-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22 -3.7037E-7 L -0.23663 -3.7037E-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2">
            <a:extLst>
              <a:ext uri="{FF2B5EF4-FFF2-40B4-BE49-F238E27FC236}">
                <a16:creationId xmlns:a16="http://schemas.microsoft.com/office/drawing/2014/main" id="{D34DA578-6F35-4EDC-83FD-17284B8B20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905E3375-EB3F-4E4E-BB4E-4C9F9C2A01D4}" type="slidenum">
              <a:rPr lang="en-US" altLang="en-US">
                <a:solidFill>
                  <a:schemeClr val="tx2"/>
                </a:solidFill>
              </a:rPr>
              <a:pPr/>
              <a:t>12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E64450-16E4-44C3-8C97-FA3BFEA47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98525" indent="-898525" fontAlgn="auto">
              <a:spcAft>
                <a:spcPts val="0"/>
              </a:spcAft>
              <a:defRPr/>
            </a:pPr>
            <a:r>
              <a:rPr i="1"/>
              <a:t>F</a:t>
            </a:r>
            <a:r>
              <a:rPr i="1" baseline="-25000"/>
              <a:t>dm</a:t>
            </a:r>
            <a:r>
              <a:t>:	Minimizing Difference In</a:t>
            </a:r>
            <a:br>
              <a:rPr/>
            </a:br>
            <a:r>
              <a:t>Angular Momentum</a:t>
            </a:r>
          </a:p>
        </p:txBody>
      </p:sp>
      <p:cxnSp>
        <p:nvCxnSpPr>
          <p:cNvPr id="11" name="直線單箭頭接點 15">
            <a:extLst>
              <a:ext uri="{FF2B5EF4-FFF2-40B4-BE49-F238E27FC236}">
                <a16:creationId xmlns:a16="http://schemas.microsoft.com/office/drawing/2014/main" id="{D5AA1248-4310-4B98-8290-2D59D134D132}"/>
              </a:ext>
            </a:extLst>
          </p:cNvPr>
          <p:cNvCxnSpPr/>
          <p:nvPr/>
        </p:nvCxnSpPr>
        <p:spPr>
          <a:xfrm flipV="1">
            <a:off x="2437181" y="3246625"/>
            <a:ext cx="3610928" cy="683148"/>
          </a:xfrm>
          <a:prstGeom prst="straightConnector1">
            <a:avLst/>
          </a:prstGeom>
          <a:ln w="76200" cap="rnd">
            <a:solidFill>
              <a:schemeClr val="tx1">
                <a:lumMod val="85000"/>
              </a:schemeClr>
            </a:solidFill>
            <a:tailEnd type="stealth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4">
            <a:extLst>
              <a:ext uri="{FF2B5EF4-FFF2-40B4-BE49-F238E27FC236}">
                <a16:creationId xmlns:a16="http://schemas.microsoft.com/office/drawing/2014/main" id="{85EE5CAF-3FEF-42CB-8AB7-590748BF65CC}"/>
              </a:ext>
            </a:extLst>
          </p:cNvPr>
          <p:cNvGrpSpPr>
            <a:grpSpLocks/>
          </p:cNvGrpSpPr>
          <p:nvPr/>
        </p:nvGrpSpPr>
        <p:grpSpPr bwMode="auto">
          <a:xfrm>
            <a:off x="4211638" y="2684463"/>
            <a:ext cx="2720975" cy="2114550"/>
            <a:chOff x="4211544" y="2685104"/>
            <a:chExt cx="2721131" cy="2113893"/>
          </a:xfrm>
        </p:grpSpPr>
        <p:sp>
          <p:nvSpPr>
            <p:cNvPr id="26" name="手繪多邊形 18">
              <a:extLst>
                <a:ext uri="{FF2B5EF4-FFF2-40B4-BE49-F238E27FC236}">
                  <a16:creationId xmlns:a16="http://schemas.microsoft.com/office/drawing/2014/main" id="{3E719554-F94E-4A83-8A98-4CB01EC9AE82}"/>
                </a:ext>
              </a:extLst>
            </p:cNvPr>
            <p:cNvSpPr/>
            <p:nvPr/>
          </p:nvSpPr>
          <p:spPr>
            <a:xfrm rot="1381062">
              <a:off x="4211544" y="3872147"/>
              <a:ext cx="2537409" cy="552411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  <a:gd name="connsiteX0" fmla="*/ 0 w 1758461"/>
                <a:gd name="connsiteY0" fmla="*/ 878199 h 1351835"/>
                <a:gd name="connsiteX1" fmla="*/ 316523 w 1758461"/>
                <a:gd name="connsiteY1" fmla="*/ 1206445 h 1351835"/>
                <a:gd name="connsiteX2" fmla="*/ 1185298 w 1758461"/>
                <a:gd name="connsiteY2" fmla="*/ 5861 h 1351835"/>
                <a:gd name="connsiteX3" fmla="*/ 1395046 w 1758461"/>
                <a:gd name="connsiteY3" fmla="*/ 1171276 h 1351835"/>
                <a:gd name="connsiteX4" fmla="*/ 1758461 w 1758461"/>
                <a:gd name="connsiteY4" fmla="*/ 843030 h 1351835"/>
                <a:gd name="connsiteX0" fmla="*/ 0 w 1799393"/>
                <a:gd name="connsiteY0" fmla="*/ 956686 h 1930546"/>
                <a:gd name="connsiteX1" fmla="*/ 316523 w 1799393"/>
                <a:gd name="connsiteY1" fmla="*/ 1284932 h 1930546"/>
                <a:gd name="connsiteX2" fmla="*/ 1185298 w 1799393"/>
                <a:gd name="connsiteY2" fmla="*/ 84348 h 1930546"/>
                <a:gd name="connsiteX3" fmla="*/ 1703866 w 1799393"/>
                <a:gd name="connsiteY3" fmla="*/ 1791018 h 1930546"/>
                <a:gd name="connsiteX4" fmla="*/ 1758461 w 1799393"/>
                <a:gd name="connsiteY4" fmla="*/ 921517 h 1930546"/>
                <a:gd name="connsiteX0" fmla="*/ 0 w 2296515"/>
                <a:gd name="connsiteY0" fmla="*/ 956686 h 2028057"/>
                <a:gd name="connsiteX1" fmla="*/ 316523 w 2296515"/>
                <a:gd name="connsiteY1" fmla="*/ 1284932 h 2028057"/>
                <a:gd name="connsiteX2" fmla="*/ 1185298 w 2296515"/>
                <a:gd name="connsiteY2" fmla="*/ 84348 h 2028057"/>
                <a:gd name="connsiteX3" fmla="*/ 1703866 w 2296515"/>
                <a:gd name="connsiteY3" fmla="*/ 1791018 h 2028057"/>
                <a:gd name="connsiteX4" fmla="*/ 2296515 w 2296515"/>
                <a:gd name="connsiteY4" fmla="*/ 1506573 h 2028057"/>
                <a:gd name="connsiteX0" fmla="*/ 0 w 2296515"/>
                <a:gd name="connsiteY0" fmla="*/ 981211 h 2052580"/>
                <a:gd name="connsiteX1" fmla="*/ 444487 w 2296515"/>
                <a:gd name="connsiteY1" fmla="*/ 1162305 h 2052580"/>
                <a:gd name="connsiteX2" fmla="*/ 1185298 w 2296515"/>
                <a:gd name="connsiteY2" fmla="*/ 108873 h 2052580"/>
                <a:gd name="connsiteX3" fmla="*/ 1703866 w 2296515"/>
                <a:gd name="connsiteY3" fmla="*/ 1815543 h 2052580"/>
                <a:gd name="connsiteX4" fmla="*/ 2296515 w 2296515"/>
                <a:gd name="connsiteY4" fmla="*/ 1531098 h 2052580"/>
                <a:gd name="connsiteX0" fmla="*/ 0 w 2148353"/>
                <a:gd name="connsiteY0" fmla="*/ 877861 h 2052581"/>
                <a:gd name="connsiteX1" fmla="*/ 296325 w 2148353"/>
                <a:gd name="connsiteY1" fmla="*/ 1162305 h 2052581"/>
                <a:gd name="connsiteX2" fmla="*/ 1037136 w 2148353"/>
                <a:gd name="connsiteY2" fmla="*/ 108873 h 2052581"/>
                <a:gd name="connsiteX3" fmla="*/ 1555704 w 2148353"/>
                <a:gd name="connsiteY3" fmla="*/ 1815543 h 2052581"/>
                <a:gd name="connsiteX4" fmla="*/ 2148353 w 2148353"/>
                <a:gd name="connsiteY4" fmla="*/ 1531098 h 2052581"/>
                <a:gd name="connsiteX0" fmla="*/ 0 w 2148353"/>
                <a:gd name="connsiteY0" fmla="*/ 929356 h 2104076"/>
                <a:gd name="connsiteX1" fmla="*/ 444487 w 2148353"/>
                <a:gd name="connsiteY1" fmla="*/ 904830 h 2104076"/>
                <a:gd name="connsiteX2" fmla="*/ 1037136 w 2148353"/>
                <a:gd name="connsiteY2" fmla="*/ 160368 h 2104076"/>
                <a:gd name="connsiteX3" fmla="*/ 1555704 w 2148353"/>
                <a:gd name="connsiteY3" fmla="*/ 1867038 h 2104076"/>
                <a:gd name="connsiteX4" fmla="*/ 2148353 w 2148353"/>
                <a:gd name="connsiteY4" fmla="*/ 1582593 h 2104076"/>
                <a:gd name="connsiteX0" fmla="*/ 0 w 1926110"/>
                <a:gd name="connsiteY0" fmla="*/ 715201 h 2104076"/>
                <a:gd name="connsiteX1" fmla="*/ 222244 w 1926110"/>
                <a:gd name="connsiteY1" fmla="*/ 904830 h 2104076"/>
                <a:gd name="connsiteX2" fmla="*/ 814893 w 1926110"/>
                <a:gd name="connsiteY2" fmla="*/ 160368 h 2104076"/>
                <a:gd name="connsiteX3" fmla="*/ 1333461 w 1926110"/>
                <a:gd name="connsiteY3" fmla="*/ 1867038 h 2104076"/>
                <a:gd name="connsiteX4" fmla="*/ 1926110 w 1926110"/>
                <a:gd name="connsiteY4" fmla="*/ 1582593 h 2104076"/>
                <a:gd name="connsiteX0" fmla="*/ 0 w 1926110"/>
                <a:gd name="connsiteY0" fmla="*/ 728660 h 2198294"/>
                <a:gd name="connsiteX1" fmla="*/ 222244 w 1926110"/>
                <a:gd name="connsiteY1" fmla="*/ 918289 h 2198294"/>
                <a:gd name="connsiteX2" fmla="*/ 814893 w 1926110"/>
                <a:gd name="connsiteY2" fmla="*/ 173827 h 2198294"/>
                <a:gd name="connsiteX3" fmla="*/ 1111217 w 1926110"/>
                <a:gd name="connsiteY3" fmla="*/ 1961255 h 2198294"/>
                <a:gd name="connsiteX4" fmla="*/ 1926110 w 1926110"/>
                <a:gd name="connsiteY4" fmla="*/ 1596052 h 2198294"/>
                <a:gd name="connsiteX0" fmla="*/ 0 w 1926110"/>
                <a:gd name="connsiteY0" fmla="*/ 712858 h 2087676"/>
                <a:gd name="connsiteX1" fmla="*/ 222244 w 1926110"/>
                <a:gd name="connsiteY1" fmla="*/ 902487 h 2087676"/>
                <a:gd name="connsiteX2" fmla="*/ 814893 w 1926110"/>
                <a:gd name="connsiteY2" fmla="*/ 158025 h 2087676"/>
                <a:gd name="connsiteX3" fmla="*/ 1259380 w 1926110"/>
                <a:gd name="connsiteY3" fmla="*/ 1850638 h 2087676"/>
                <a:gd name="connsiteX4" fmla="*/ 1926110 w 1926110"/>
                <a:gd name="connsiteY4" fmla="*/ 1580250 h 2087676"/>
                <a:gd name="connsiteX0" fmla="*/ 0 w 1926110"/>
                <a:gd name="connsiteY0" fmla="*/ 712858 h 2053728"/>
                <a:gd name="connsiteX1" fmla="*/ 222244 w 1926110"/>
                <a:gd name="connsiteY1" fmla="*/ 902487 h 2053728"/>
                <a:gd name="connsiteX2" fmla="*/ 814893 w 1926110"/>
                <a:gd name="connsiteY2" fmla="*/ 158025 h 2053728"/>
                <a:gd name="connsiteX3" fmla="*/ 1259380 w 1926110"/>
                <a:gd name="connsiteY3" fmla="*/ 1850638 h 2053728"/>
                <a:gd name="connsiteX4" fmla="*/ 1926110 w 1926110"/>
                <a:gd name="connsiteY4" fmla="*/ 1376564 h 205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6110" h="2053728">
                  <a:moveTo>
                    <a:pt x="0" y="712858"/>
                  </a:moveTo>
                  <a:cubicBezTo>
                    <a:pt x="80107" y="957088"/>
                    <a:pt x="86429" y="994959"/>
                    <a:pt x="222244" y="902487"/>
                  </a:cubicBezTo>
                  <a:cubicBezTo>
                    <a:pt x="358059" y="810015"/>
                    <a:pt x="642037" y="0"/>
                    <a:pt x="814893" y="158025"/>
                  </a:cubicBezTo>
                  <a:cubicBezTo>
                    <a:pt x="987749" y="316050"/>
                    <a:pt x="1074177" y="1647548"/>
                    <a:pt x="1259380" y="1850638"/>
                  </a:cubicBezTo>
                  <a:cubicBezTo>
                    <a:pt x="1444583" y="2053728"/>
                    <a:pt x="1812787" y="1617864"/>
                    <a:pt x="1926110" y="1376564"/>
                  </a:cubicBezTo>
                </a:path>
              </a:pathLst>
            </a:custGeom>
            <a:ln w="0">
              <a:solidFill>
                <a:schemeClr val="tx1">
                  <a:lumMod val="75000"/>
                  <a:alpha val="1000"/>
                </a:schemeClr>
              </a:solidFill>
            </a:ln>
            <a:effectLst>
              <a:glow rad="101600">
                <a:schemeClr val="tx1">
                  <a:lumMod val="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effectLst>
                  <a:outerShdw blurRad="60007" dist="310007" dir="7680000" sy="30000" kx="1300200" algn="ctr" rotWithShape="0">
                    <a:schemeClr val="bg2">
                      <a:lumMod val="60000"/>
                      <a:lumOff val="40000"/>
                      <a:alpha val="32000"/>
                    </a:schemeClr>
                  </a:outerShdw>
                </a:effectLst>
              </a:endParaRPr>
            </a:p>
          </p:txBody>
        </p:sp>
        <p:sp>
          <p:nvSpPr>
            <p:cNvPr id="18" name="手繪多邊形 18">
              <a:extLst>
                <a:ext uri="{FF2B5EF4-FFF2-40B4-BE49-F238E27FC236}">
                  <a16:creationId xmlns:a16="http://schemas.microsoft.com/office/drawing/2014/main" id="{799D2C07-1306-4EDF-AF53-0F37F807CDEB}"/>
                </a:ext>
              </a:extLst>
            </p:cNvPr>
            <p:cNvSpPr/>
            <p:nvPr/>
          </p:nvSpPr>
          <p:spPr>
            <a:xfrm>
              <a:off x="4395266" y="2685104"/>
              <a:ext cx="2537409" cy="2113893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  <a:gd name="connsiteX0" fmla="*/ 0 w 1758461"/>
                <a:gd name="connsiteY0" fmla="*/ 878199 h 1351835"/>
                <a:gd name="connsiteX1" fmla="*/ 316523 w 1758461"/>
                <a:gd name="connsiteY1" fmla="*/ 1206445 h 1351835"/>
                <a:gd name="connsiteX2" fmla="*/ 1185298 w 1758461"/>
                <a:gd name="connsiteY2" fmla="*/ 5861 h 1351835"/>
                <a:gd name="connsiteX3" fmla="*/ 1395046 w 1758461"/>
                <a:gd name="connsiteY3" fmla="*/ 1171276 h 1351835"/>
                <a:gd name="connsiteX4" fmla="*/ 1758461 w 1758461"/>
                <a:gd name="connsiteY4" fmla="*/ 843030 h 1351835"/>
                <a:gd name="connsiteX0" fmla="*/ 0 w 1799393"/>
                <a:gd name="connsiteY0" fmla="*/ 956686 h 1930546"/>
                <a:gd name="connsiteX1" fmla="*/ 316523 w 1799393"/>
                <a:gd name="connsiteY1" fmla="*/ 1284932 h 1930546"/>
                <a:gd name="connsiteX2" fmla="*/ 1185298 w 1799393"/>
                <a:gd name="connsiteY2" fmla="*/ 84348 h 1930546"/>
                <a:gd name="connsiteX3" fmla="*/ 1703866 w 1799393"/>
                <a:gd name="connsiteY3" fmla="*/ 1791018 h 1930546"/>
                <a:gd name="connsiteX4" fmla="*/ 1758461 w 1799393"/>
                <a:gd name="connsiteY4" fmla="*/ 921517 h 1930546"/>
                <a:gd name="connsiteX0" fmla="*/ 0 w 2296515"/>
                <a:gd name="connsiteY0" fmla="*/ 956686 h 2028057"/>
                <a:gd name="connsiteX1" fmla="*/ 316523 w 2296515"/>
                <a:gd name="connsiteY1" fmla="*/ 1284932 h 2028057"/>
                <a:gd name="connsiteX2" fmla="*/ 1185298 w 2296515"/>
                <a:gd name="connsiteY2" fmla="*/ 84348 h 2028057"/>
                <a:gd name="connsiteX3" fmla="*/ 1703866 w 2296515"/>
                <a:gd name="connsiteY3" fmla="*/ 1791018 h 2028057"/>
                <a:gd name="connsiteX4" fmla="*/ 2296515 w 2296515"/>
                <a:gd name="connsiteY4" fmla="*/ 1506573 h 2028057"/>
                <a:gd name="connsiteX0" fmla="*/ 0 w 2296515"/>
                <a:gd name="connsiteY0" fmla="*/ 981211 h 2052580"/>
                <a:gd name="connsiteX1" fmla="*/ 444487 w 2296515"/>
                <a:gd name="connsiteY1" fmla="*/ 1162305 h 2052580"/>
                <a:gd name="connsiteX2" fmla="*/ 1185298 w 2296515"/>
                <a:gd name="connsiteY2" fmla="*/ 108873 h 2052580"/>
                <a:gd name="connsiteX3" fmla="*/ 1703866 w 2296515"/>
                <a:gd name="connsiteY3" fmla="*/ 1815543 h 2052580"/>
                <a:gd name="connsiteX4" fmla="*/ 2296515 w 2296515"/>
                <a:gd name="connsiteY4" fmla="*/ 1531098 h 2052580"/>
                <a:gd name="connsiteX0" fmla="*/ 0 w 2148353"/>
                <a:gd name="connsiteY0" fmla="*/ 877861 h 2052581"/>
                <a:gd name="connsiteX1" fmla="*/ 296325 w 2148353"/>
                <a:gd name="connsiteY1" fmla="*/ 1162305 h 2052581"/>
                <a:gd name="connsiteX2" fmla="*/ 1037136 w 2148353"/>
                <a:gd name="connsiteY2" fmla="*/ 108873 h 2052581"/>
                <a:gd name="connsiteX3" fmla="*/ 1555704 w 2148353"/>
                <a:gd name="connsiteY3" fmla="*/ 1815543 h 2052581"/>
                <a:gd name="connsiteX4" fmla="*/ 2148353 w 2148353"/>
                <a:gd name="connsiteY4" fmla="*/ 1531098 h 2052581"/>
                <a:gd name="connsiteX0" fmla="*/ 0 w 2148353"/>
                <a:gd name="connsiteY0" fmla="*/ 929356 h 2104076"/>
                <a:gd name="connsiteX1" fmla="*/ 444487 w 2148353"/>
                <a:gd name="connsiteY1" fmla="*/ 904830 h 2104076"/>
                <a:gd name="connsiteX2" fmla="*/ 1037136 w 2148353"/>
                <a:gd name="connsiteY2" fmla="*/ 160368 h 2104076"/>
                <a:gd name="connsiteX3" fmla="*/ 1555704 w 2148353"/>
                <a:gd name="connsiteY3" fmla="*/ 1867038 h 2104076"/>
                <a:gd name="connsiteX4" fmla="*/ 2148353 w 2148353"/>
                <a:gd name="connsiteY4" fmla="*/ 1582593 h 2104076"/>
                <a:gd name="connsiteX0" fmla="*/ 0 w 1926110"/>
                <a:gd name="connsiteY0" fmla="*/ 715201 h 2104076"/>
                <a:gd name="connsiteX1" fmla="*/ 222244 w 1926110"/>
                <a:gd name="connsiteY1" fmla="*/ 904830 h 2104076"/>
                <a:gd name="connsiteX2" fmla="*/ 814893 w 1926110"/>
                <a:gd name="connsiteY2" fmla="*/ 160368 h 2104076"/>
                <a:gd name="connsiteX3" fmla="*/ 1333461 w 1926110"/>
                <a:gd name="connsiteY3" fmla="*/ 1867038 h 2104076"/>
                <a:gd name="connsiteX4" fmla="*/ 1926110 w 1926110"/>
                <a:gd name="connsiteY4" fmla="*/ 1582593 h 2104076"/>
                <a:gd name="connsiteX0" fmla="*/ 0 w 1926110"/>
                <a:gd name="connsiteY0" fmla="*/ 728660 h 2198294"/>
                <a:gd name="connsiteX1" fmla="*/ 222244 w 1926110"/>
                <a:gd name="connsiteY1" fmla="*/ 918289 h 2198294"/>
                <a:gd name="connsiteX2" fmla="*/ 814893 w 1926110"/>
                <a:gd name="connsiteY2" fmla="*/ 173827 h 2198294"/>
                <a:gd name="connsiteX3" fmla="*/ 1111217 w 1926110"/>
                <a:gd name="connsiteY3" fmla="*/ 1961255 h 2198294"/>
                <a:gd name="connsiteX4" fmla="*/ 1926110 w 1926110"/>
                <a:gd name="connsiteY4" fmla="*/ 1596052 h 2198294"/>
                <a:gd name="connsiteX0" fmla="*/ 0 w 1926110"/>
                <a:gd name="connsiteY0" fmla="*/ 712858 h 2087676"/>
                <a:gd name="connsiteX1" fmla="*/ 222244 w 1926110"/>
                <a:gd name="connsiteY1" fmla="*/ 902487 h 2087676"/>
                <a:gd name="connsiteX2" fmla="*/ 814893 w 1926110"/>
                <a:gd name="connsiteY2" fmla="*/ 158025 h 2087676"/>
                <a:gd name="connsiteX3" fmla="*/ 1259380 w 1926110"/>
                <a:gd name="connsiteY3" fmla="*/ 1850638 h 2087676"/>
                <a:gd name="connsiteX4" fmla="*/ 1926110 w 1926110"/>
                <a:gd name="connsiteY4" fmla="*/ 1580250 h 2087676"/>
                <a:gd name="connsiteX0" fmla="*/ 0 w 1926110"/>
                <a:gd name="connsiteY0" fmla="*/ 712858 h 2053728"/>
                <a:gd name="connsiteX1" fmla="*/ 222244 w 1926110"/>
                <a:gd name="connsiteY1" fmla="*/ 902487 h 2053728"/>
                <a:gd name="connsiteX2" fmla="*/ 814893 w 1926110"/>
                <a:gd name="connsiteY2" fmla="*/ 158025 h 2053728"/>
                <a:gd name="connsiteX3" fmla="*/ 1259380 w 1926110"/>
                <a:gd name="connsiteY3" fmla="*/ 1850638 h 2053728"/>
                <a:gd name="connsiteX4" fmla="*/ 1926110 w 1926110"/>
                <a:gd name="connsiteY4" fmla="*/ 1376564 h 205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6110" h="2053728">
                  <a:moveTo>
                    <a:pt x="0" y="712858"/>
                  </a:moveTo>
                  <a:cubicBezTo>
                    <a:pt x="80107" y="957088"/>
                    <a:pt x="86429" y="994959"/>
                    <a:pt x="222244" y="902487"/>
                  </a:cubicBezTo>
                  <a:cubicBezTo>
                    <a:pt x="358059" y="810015"/>
                    <a:pt x="642037" y="0"/>
                    <a:pt x="814893" y="158025"/>
                  </a:cubicBezTo>
                  <a:cubicBezTo>
                    <a:pt x="987749" y="316050"/>
                    <a:pt x="1074177" y="1647548"/>
                    <a:pt x="1259380" y="1850638"/>
                  </a:cubicBezTo>
                  <a:cubicBezTo>
                    <a:pt x="1444583" y="2053728"/>
                    <a:pt x="1812787" y="1617864"/>
                    <a:pt x="1926110" y="1376564"/>
                  </a:cubicBezTo>
                </a:path>
              </a:pathLst>
            </a:custGeom>
            <a:ln w="114300">
              <a:gradFill flip="none" rotWithShape="1">
                <a:gsLst>
                  <a:gs pos="0">
                    <a:schemeClr val="tx1"/>
                  </a:gs>
                  <a:gs pos="5000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10800000" scaled="1"/>
                <a:tileRect/>
              </a:gradFill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effectLst>
                  <a:outerShdw blurRad="60007" dist="310007" dir="7680000" sy="30000" kx="1300200" algn="ctr" rotWithShape="0">
                    <a:schemeClr val="bg2">
                      <a:lumMod val="60000"/>
                      <a:lumOff val="40000"/>
                      <a:alpha val="32000"/>
                    </a:schemeClr>
                  </a:outerShdw>
                </a:effectLst>
              </a:endParaRPr>
            </a:p>
          </p:txBody>
        </p:sp>
      </p:grpSp>
      <p:cxnSp>
        <p:nvCxnSpPr>
          <p:cNvPr id="5" name="直線單箭頭接點 14">
            <a:extLst>
              <a:ext uri="{FF2B5EF4-FFF2-40B4-BE49-F238E27FC236}">
                <a16:creationId xmlns:a16="http://schemas.microsoft.com/office/drawing/2014/main" id="{95591E9A-D731-4E0E-A478-E4494A4CB942}"/>
              </a:ext>
            </a:extLst>
          </p:cNvPr>
          <p:cNvCxnSpPr/>
          <p:nvPr/>
        </p:nvCxnSpPr>
        <p:spPr>
          <a:xfrm rot="5400000" flipH="1" flipV="1">
            <a:off x="1608473" y="3106379"/>
            <a:ext cx="1640774" cy="1"/>
          </a:xfrm>
          <a:prstGeom prst="straightConnector1">
            <a:avLst/>
          </a:prstGeom>
          <a:ln w="76200" cap="rnd">
            <a:solidFill>
              <a:schemeClr val="tx1">
                <a:lumMod val="85000"/>
              </a:schemeClr>
            </a:solidFill>
            <a:tailEnd type="stealth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15">
            <a:extLst>
              <a:ext uri="{FF2B5EF4-FFF2-40B4-BE49-F238E27FC236}">
                <a16:creationId xmlns:a16="http://schemas.microsoft.com/office/drawing/2014/main" id="{8B17D970-E67A-4D78-B9CC-F83F4A7C15E9}"/>
              </a:ext>
            </a:extLst>
          </p:cNvPr>
          <p:cNvCxnSpPr/>
          <p:nvPr/>
        </p:nvCxnSpPr>
        <p:spPr>
          <a:xfrm>
            <a:off x="2461053" y="3961539"/>
            <a:ext cx="2531177" cy="1682039"/>
          </a:xfrm>
          <a:prstGeom prst="straightConnector1">
            <a:avLst/>
          </a:prstGeom>
          <a:ln w="76200" cap="rnd">
            <a:solidFill>
              <a:schemeClr val="tx1">
                <a:lumMod val="85000"/>
              </a:schemeClr>
            </a:solidFill>
            <a:tailEnd type="stealth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ine Callout 2 (Accent Bar) 28">
            <a:extLst>
              <a:ext uri="{FF2B5EF4-FFF2-40B4-BE49-F238E27FC236}">
                <a16:creationId xmlns:a16="http://schemas.microsoft.com/office/drawing/2014/main" id="{F4E08A39-5633-4583-9CD4-FFAC245099D0}"/>
              </a:ext>
            </a:extLst>
          </p:cNvPr>
          <p:cNvSpPr/>
          <p:nvPr/>
        </p:nvSpPr>
        <p:spPr>
          <a:xfrm>
            <a:off x="6286500" y="2000250"/>
            <a:ext cx="1214438" cy="500063"/>
          </a:xfrm>
          <a:prstGeom prst="accentCallout2">
            <a:avLst>
              <a:gd name="adj1" fmla="val 68204"/>
              <a:gd name="adj2" fmla="val -6964"/>
              <a:gd name="adj3" fmla="val 73699"/>
              <a:gd name="adj4" fmla="val -79640"/>
              <a:gd name="adj5" fmla="val 240737"/>
              <a:gd name="adj6" fmla="val -124539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prstClr val="white"/>
                </a:solidFill>
              </a:rPr>
              <a:t>F</a:t>
            </a:r>
            <a:r>
              <a:rPr lang="en-US" sz="2800" b="1" i="1" baseline="-25000" dirty="0">
                <a:solidFill>
                  <a:prstClr val="white"/>
                </a:solidFill>
              </a:rPr>
              <a:t>dm</a:t>
            </a:r>
          </a:p>
        </p:txBody>
      </p:sp>
      <p:sp>
        <p:nvSpPr>
          <p:cNvPr id="30" name="文字方塊 4">
            <a:extLst>
              <a:ext uri="{FF2B5EF4-FFF2-40B4-BE49-F238E27FC236}">
                <a16:creationId xmlns:a16="http://schemas.microsoft.com/office/drawing/2014/main" id="{BF15E52B-AB99-434E-8F8E-DBE32DF73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188" y="5572125"/>
            <a:ext cx="17097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en-US" altLang="en-US" sz="2000"/>
              <a:t>Angular</a:t>
            </a:r>
            <a:br>
              <a:rPr lang="en-US" altLang="en-US" sz="2000"/>
            </a:br>
            <a:r>
              <a:rPr lang="en-US" altLang="en-US" sz="2000"/>
              <a:t>Momentum Z</a:t>
            </a:r>
          </a:p>
        </p:txBody>
      </p:sp>
      <p:sp>
        <p:nvSpPr>
          <p:cNvPr id="31" name="文字方塊 4">
            <a:extLst>
              <a:ext uri="{FF2B5EF4-FFF2-40B4-BE49-F238E27FC236}">
                <a16:creationId xmlns:a16="http://schemas.microsoft.com/office/drawing/2014/main" id="{7DB573DF-C60A-4A4F-B67E-CB813A6FD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188" y="2786063"/>
            <a:ext cx="172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en-US" altLang="en-US" sz="2000"/>
              <a:t>Angular</a:t>
            </a:r>
            <a:br>
              <a:rPr lang="en-US" altLang="en-US" sz="2000"/>
            </a:br>
            <a:r>
              <a:rPr lang="en-US" altLang="en-US" sz="2000"/>
              <a:t>Momentum X</a:t>
            </a:r>
          </a:p>
        </p:txBody>
      </p:sp>
      <p:sp>
        <p:nvSpPr>
          <p:cNvPr id="32" name="文字方塊 4">
            <a:extLst>
              <a:ext uri="{FF2B5EF4-FFF2-40B4-BE49-F238E27FC236}">
                <a16:creationId xmlns:a16="http://schemas.microsoft.com/office/drawing/2014/main" id="{B7CAB49B-60A6-4DA1-907F-76640E9EE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363" y="1577975"/>
            <a:ext cx="172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en-US" altLang="en-US" sz="2000"/>
              <a:t>Angular</a:t>
            </a:r>
            <a:br>
              <a:rPr lang="en-US" altLang="en-US" sz="2000"/>
            </a:br>
            <a:r>
              <a:rPr lang="en-US" altLang="en-US" sz="2000"/>
              <a:t>Momentum 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DF738E-3F4E-466C-8120-D2DB5994436F}"/>
              </a:ext>
            </a:extLst>
          </p:cNvPr>
          <p:cNvCxnSpPr/>
          <p:nvPr/>
        </p:nvCxnSpPr>
        <p:spPr>
          <a:xfrm flipV="1">
            <a:off x="4595052" y="3214686"/>
            <a:ext cx="405576" cy="104817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33">
            <a:extLst>
              <a:ext uri="{FF2B5EF4-FFF2-40B4-BE49-F238E27FC236}">
                <a16:creationId xmlns:a16="http://schemas.microsoft.com/office/drawing/2014/main" id="{55DC83EE-699C-453F-A2C6-B91791155A85}"/>
              </a:ext>
            </a:extLst>
          </p:cNvPr>
          <p:cNvGrpSpPr>
            <a:grpSpLocks/>
          </p:cNvGrpSpPr>
          <p:nvPr/>
        </p:nvGrpSpPr>
        <p:grpSpPr bwMode="auto">
          <a:xfrm>
            <a:off x="2647950" y="2638425"/>
            <a:ext cx="3113088" cy="2087563"/>
            <a:chOff x="2648723" y="2638105"/>
            <a:chExt cx="3112840" cy="2087470"/>
          </a:xfrm>
        </p:grpSpPr>
        <p:sp>
          <p:nvSpPr>
            <p:cNvPr id="7" name="手繪多邊形 18">
              <a:extLst>
                <a:ext uri="{FF2B5EF4-FFF2-40B4-BE49-F238E27FC236}">
                  <a16:creationId xmlns:a16="http://schemas.microsoft.com/office/drawing/2014/main" id="{83181837-0FAE-4EB2-8365-28DFF79E5ADC}"/>
                </a:ext>
              </a:extLst>
            </p:cNvPr>
            <p:cNvSpPr/>
            <p:nvPr/>
          </p:nvSpPr>
          <p:spPr>
            <a:xfrm>
              <a:off x="2736191" y="2638105"/>
              <a:ext cx="3025372" cy="2087470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  <a:gd name="connsiteX0" fmla="*/ 0 w 1758461"/>
                <a:gd name="connsiteY0" fmla="*/ 878199 h 1351835"/>
                <a:gd name="connsiteX1" fmla="*/ 316523 w 1758461"/>
                <a:gd name="connsiteY1" fmla="*/ 1206445 h 1351835"/>
                <a:gd name="connsiteX2" fmla="*/ 1185298 w 1758461"/>
                <a:gd name="connsiteY2" fmla="*/ 5861 h 1351835"/>
                <a:gd name="connsiteX3" fmla="*/ 1395046 w 1758461"/>
                <a:gd name="connsiteY3" fmla="*/ 1171276 h 1351835"/>
                <a:gd name="connsiteX4" fmla="*/ 1758461 w 1758461"/>
                <a:gd name="connsiteY4" fmla="*/ 843030 h 1351835"/>
                <a:gd name="connsiteX0" fmla="*/ 0 w 1799393"/>
                <a:gd name="connsiteY0" fmla="*/ 956686 h 1930546"/>
                <a:gd name="connsiteX1" fmla="*/ 316523 w 1799393"/>
                <a:gd name="connsiteY1" fmla="*/ 1284932 h 1930546"/>
                <a:gd name="connsiteX2" fmla="*/ 1185298 w 1799393"/>
                <a:gd name="connsiteY2" fmla="*/ 84348 h 1930546"/>
                <a:gd name="connsiteX3" fmla="*/ 1703866 w 1799393"/>
                <a:gd name="connsiteY3" fmla="*/ 1791018 h 1930546"/>
                <a:gd name="connsiteX4" fmla="*/ 1758461 w 1799393"/>
                <a:gd name="connsiteY4" fmla="*/ 921517 h 1930546"/>
                <a:gd name="connsiteX0" fmla="*/ 0 w 2296515"/>
                <a:gd name="connsiteY0" fmla="*/ 956686 h 2028057"/>
                <a:gd name="connsiteX1" fmla="*/ 316523 w 2296515"/>
                <a:gd name="connsiteY1" fmla="*/ 1284932 h 2028057"/>
                <a:gd name="connsiteX2" fmla="*/ 1185298 w 2296515"/>
                <a:gd name="connsiteY2" fmla="*/ 84348 h 2028057"/>
                <a:gd name="connsiteX3" fmla="*/ 1703866 w 2296515"/>
                <a:gd name="connsiteY3" fmla="*/ 1791018 h 2028057"/>
                <a:gd name="connsiteX4" fmla="*/ 2296515 w 2296515"/>
                <a:gd name="connsiteY4" fmla="*/ 1506573 h 202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515" h="2028057">
                  <a:moveTo>
                    <a:pt x="0" y="956686"/>
                  </a:moveTo>
                  <a:cubicBezTo>
                    <a:pt x="80107" y="1200916"/>
                    <a:pt x="118973" y="1430322"/>
                    <a:pt x="316523" y="1284932"/>
                  </a:cubicBezTo>
                  <a:cubicBezTo>
                    <a:pt x="514073" y="1139542"/>
                    <a:pt x="954074" y="0"/>
                    <a:pt x="1185298" y="84348"/>
                  </a:cubicBezTo>
                  <a:cubicBezTo>
                    <a:pt x="1416522" y="168696"/>
                    <a:pt x="1518663" y="1553981"/>
                    <a:pt x="1703866" y="1791018"/>
                  </a:cubicBezTo>
                  <a:cubicBezTo>
                    <a:pt x="1889069" y="2028056"/>
                    <a:pt x="2183192" y="1747873"/>
                    <a:pt x="2296515" y="1506573"/>
                  </a:cubicBezTo>
                </a:path>
              </a:pathLst>
            </a:custGeom>
            <a:ln w="114300">
              <a:gradFill flip="none" rotWithShape="1">
                <a:gsLst>
                  <a:gs pos="0">
                    <a:schemeClr val="tx1"/>
                  </a:gs>
                  <a:gs pos="5000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10800000" scaled="1"/>
                <a:tileRect/>
              </a:gradFill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effectLst>
                  <a:outerShdw blurRad="60007" dist="310007" dir="7680000" sy="30000" kx="1300200" algn="ctr" rotWithShape="0">
                    <a:schemeClr val="bg2">
                      <a:lumMod val="60000"/>
                      <a:lumOff val="40000"/>
                      <a:alpha val="32000"/>
                    </a:schemeClr>
                  </a:outerShdw>
                </a:effectLst>
              </a:endParaRPr>
            </a:p>
          </p:txBody>
        </p:sp>
        <p:sp>
          <p:nvSpPr>
            <p:cNvPr id="25" name="手繪多邊形 18">
              <a:extLst>
                <a:ext uri="{FF2B5EF4-FFF2-40B4-BE49-F238E27FC236}">
                  <a16:creationId xmlns:a16="http://schemas.microsoft.com/office/drawing/2014/main" id="{98258E40-3689-4534-BC02-0F1F54ED4FA1}"/>
                </a:ext>
              </a:extLst>
            </p:cNvPr>
            <p:cNvSpPr/>
            <p:nvPr/>
          </p:nvSpPr>
          <p:spPr>
            <a:xfrm rot="760909">
              <a:off x="2648723" y="4038489"/>
              <a:ext cx="3025372" cy="428395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  <a:gd name="connsiteX0" fmla="*/ 0 w 1758461"/>
                <a:gd name="connsiteY0" fmla="*/ 878199 h 1351835"/>
                <a:gd name="connsiteX1" fmla="*/ 316523 w 1758461"/>
                <a:gd name="connsiteY1" fmla="*/ 1206445 h 1351835"/>
                <a:gd name="connsiteX2" fmla="*/ 1185298 w 1758461"/>
                <a:gd name="connsiteY2" fmla="*/ 5861 h 1351835"/>
                <a:gd name="connsiteX3" fmla="*/ 1395046 w 1758461"/>
                <a:gd name="connsiteY3" fmla="*/ 1171276 h 1351835"/>
                <a:gd name="connsiteX4" fmla="*/ 1758461 w 1758461"/>
                <a:gd name="connsiteY4" fmla="*/ 843030 h 1351835"/>
                <a:gd name="connsiteX0" fmla="*/ 0 w 1799393"/>
                <a:gd name="connsiteY0" fmla="*/ 956686 h 1930546"/>
                <a:gd name="connsiteX1" fmla="*/ 316523 w 1799393"/>
                <a:gd name="connsiteY1" fmla="*/ 1284932 h 1930546"/>
                <a:gd name="connsiteX2" fmla="*/ 1185298 w 1799393"/>
                <a:gd name="connsiteY2" fmla="*/ 84348 h 1930546"/>
                <a:gd name="connsiteX3" fmla="*/ 1703866 w 1799393"/>
                <a:gd name="connsiteY3" fmla="*/ 1791018 h 1930546"/>
                <a:gd name="connsiteX4" fmla="*/ 1758461 w 1799393"/>
                <a:gd name="connsiteY4" fmla="*/ 921517 h 1930546"/>
                <a:gd name="connsiteX0" fmla="*/ 0 w 2296515"/>
                <a:gd name="connsiteY0" fmla="*/ 956686 h 2028057"/>
                <a:gd name="connsiteX1" fmla="*/ 316523 w 2296515"/>
                <a:gd name="connsiteY1" fmla="*/ 1284932 h 2028057"/>
                <a:gd name="connsiteX2" fmla="*/ 1185298 w 2296515"/>
                <a:gd name="connsiteY2" fmla="*/ 84348 h 2028057"/>
                <a:gd name="connsiteX3" fmla="*/ 1703866 w 2296515"/>
                <a:gd name="connsiteY3" fmla="*/ 1791018 h 2028057"/>
                <a:gd name="connsiteX4" fmla="*/ 2296515 w 2296515"/>
                <a:gd name="connsiteY4" fmla="*/ 1506573 h 202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515" h="2028057">
                  <a:moveTo>
                    <a:pt x="0" y="956686"/>
                  </a:moveTo>
                  <a:cubicBezTo>
                    <a:pt x="80107" y="1200916"/>
                    <a:pt x="118973" y="1430322"/>
                    <a:pt x="316523" y="1284932"/>
                  </a:cubicBezTo>
                  <a:cubicBezTo>
                    <a:pt x="514073" y="1139542"/>
                    <a:pt x="954074" y="0"/>
                    <a:pt x="1185298" y="84348"/>
                  </a:cubicBezTo>
                  <a:cubicBezTo>
                    <a:pt x="1416522" y="168696"/>
                    <a:pt x="1518663" y="1553981"/>
                    <a:pt x="1703866" y="1791018"/>
                  </a:cubicBezTo>
                  <a:cubicBezTo>
                    <a:pt x="1889069" y="2028056"/>
                    <a:pt x="2183192" y="1747873"/>
                    <a:pt x="2296515" y="1506573"/>
                  </a:cubicBezTo>
                </a:path>
              </a:pathLst>
            </a:custGeom>
            <a:ln w="0">
              <a:solidFill>
                <a:schemeClr val="tx1">
                  <a:lumMod val="75000"/>
                  <a:alpha val="1000"/>
                </a:schemeClr>
              </a:solidFill>
            </a:ln>
            <a:effectLst>
              <a:glow rad="101600">
                <a:schemeClr val="tx1">
                  <a:lumMod val="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effectLst>
                  <a:outerShdw blurRad="60007" dist="310007" dir="7680000" sy="30000" kx="1300200" algn="ctr" rotWithShape="0">
                    <a:schemeClr val="bg2">
                      <a:lumMod val="60000"/>
                      <a:lumOff val="40000"/>
                      <a:alpha val="32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2">
            <a:extLst>
              <a:ext uri="{FF2B5EF4-FFF2-40B4-BE49-F238E27FC236}">
                <a16:creationId xmlns:a16="http://schemas.microsoft.com/office/drawing/2014/main" id="{DE83DEC5-AB5B-4D3F-B315-296B5060CC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8BA246C5-6B2C-4632-AE41-9C463AF383B1}" type="slidenum">
              <a:rPr lang="en-US" altLang="en-US">
                <a:solidFill>
                  <a:schemeClr val="tx2"/>
                </a:solidFill>
              </a:rPr>
              <a:pPr/>
              <a:t>13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A8A83B-8335-49E2-A1A9-0ED4239CB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339850" indent="-1339850" fontAlgn="auto">
              <a:spcAft>
                <a:spcPts val="0"/>
              </a:spcAft>
              <a:defRPr/>
            </a:pPr>
            <a:r>
              <a:rPr i="1"/>
              <a:t>F</a:t>
            </a:r>
            <a:r>
              <a:rPr i="1" baseline="-25000"/>
              <a:t>inertia</a:t>
            </a:r>
            <a:r>
              <a:t>:	Minimizing the Different in</a:t>
            </a:r>
            <a:br>
              <a:rPr/>
            </a:br>
            <a:r>
              <a:t>Moment-of-Inertia</a:t>
            </a:r>
          </a:p>
        </p:txBody>
      </p:sp>
      <p:grpSp>
        <p:nvGrpSpPr>
          <p:cNvPr id="2" name="Group 52">
            <a:extLst>
              <a:ext uri="{FF2B5EF4-FFF2-40B4-BE49-F238E27FC236}">
                <a16:creationId xmlns:a16="http://schemas.microsoft.com/office/drawing/2014/main" id="{07C343A8-2551-4409-977A-9BAB6DBF96B1}"/>
              </a:ext>
            </a:extLst>
          </p:cNvPr>
          <p:cNvGrpSpPr>
            <a:grpSpLocks/>
          </p:cNvGrpSpPr>
          <p:nvPr/>
        </p:nvGrpSpPr>
        <p:grpSpPr bwMode="auto">
          <a:xfrm>
            <a:off x="2786063" y="1428750"/>
            <a:ext cx="2403475" cy="2786063"/>
            <a:chOff x="2786050" y="1428736"/>
            <a:chExt cx="2403679" cy="2786082"/>
          </a:xfrm>
        </p:grpSpPr>
        <p:pic>
          <p:nvPicPr>
            <p:cNvPr id="20514" name="Picture 3" descr="C:\Documents and Settings\Hubert Shum\Desktop\01.jpg">
              <a:extLst>
                <a:ext uri="{FF2B5EF4-FFF2-40B4-BE49-F238E27FC236}">
                  <a16:creationId xmlns:a16="http://schemas.microsoft.com/office/drawing/2014/main" id="{CAF5E352-7F65-45CD-9F85-AEB6EF28A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25" t="3125" r="26041" b="17188"/>
            <a:stretch>
              <a:fillRect/>
            </a:stretch>
          </p:blipFill>
          <p:spPr bwMode="auto">
            <a:xfrm>
              <a:off x="2786050" y="1428736"/>
              <a:ext cx="2403679" cy="2786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9766F83D-0B52-40EF-BB32-2379DBCAD77B}"/>
                </a:ext>
              </a:extLst>
            </p:cNvPr>
            <p:cNvSpPr/>
            <p:nvPr/>
          </p:nvSpPr>
          <p:spPr>
            <a:xfrm rot="900000">
              <a:off x="3238367" y="2536551"/>
              <a:ext cx="780051" cy="119666"/>
            </a:xfrm>
            <a:prstGeom prst="rightArrow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D231CC0E-C8F2-4316-A89B-69FE0BF43646}"/>
                </a:ext>
              </a:extLst>
            </p:cNvPr>
            <p:cNvSpPr/>
            <p:nvPr/>
          </p:nvSpPr>
          <p:spPr>
            <a:xfrm rot="7742912">
              <a:off x="4012147" y="2341822"/>
              <a:ext cx="833315" cy="135664"/>
            </a:xfrm>
            <a:prstGeom prst="rightArrow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A3A8B0FF-3955-4951-BF64-EB94FB1563E2}"/>
                </a:ext>
              </a:extLst>
            </p:cNvPr>
            <p:cNvSpPr/>
            <p:nvPr/>
          </p:nvSpPr>
          <p:spPr>
            <a:xfrm rot="16200000">
              <a:off x="3575388" y="3292443"/>
              <a:ext cx="1151102" cy="127740"/>
            </a:xfrm>
            <a:prstGeom prst="rightArrow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CD802CC3-0C74-4E93-8D1C-E3E8B814615D}"/>
                </a:ext>
              </a:extLst>
            </p:cNvPr>
            <p:cNvSpPr/>
            <p:nvPr/>
          </p:nvSpPr>
          <p:spPr>
            <a:xfrm rot="17747406">
              <a:off x="3608189" y="3018833"/>
              <a:ext cx="607823" cy="144674"/>
            </a:xfrm>
            <a:prstGeom prst="rightArrow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11" name="Group 53">
            <a:extLst>
              <a:ext uri="{FF2B5EF4-FFF2-40B4-BE49-F238E27FC236}">
                <a16:creationId xmlns:a16="http://schemas.microsoft.com/office/drawing/2014/main" id="{8566A29F-09A8-40C7-B769-961E2BF563E6}"/>
              </a:ext>
            </a:extLst>
          </p:cNvPr>
          <p:cNvGrpSpPr>
            <a:grpSpLocks/>
          </p:cNvGrpSpPr>
          <p:nvPr/>
        </p:nvGrpSpPr>
        <p:grpSpPr bwMode="auto">
          <a:xfrm>
            <a:off x="5929313" y="2786063"/>
            <a:ext cx="2428875" cy="2786062"/>
            <a:chOff x="5929322" y="2786058"/>
            <a:chExt cx="2428892" cy="2786082"/>
          </a:xfrm>
        </p:grpSpPr>
        <p:pic>
          <p:nvPicPr>
            <p:cNvPr id="20501" name="Picture 2" descr="C:\Documents and Settings\Hubert Shum\Desktop\02.jpg">
              <a:extLst>
                <a:ext uri="{FF2B5EF4-FFF2-40B4-BE49-F238E27FC236}">
                  <a16:creationId xmlns:a16="http://schemas.microsoft.com/office/drawing/2014/main" id="{05699915-8500-46AA-9B07-3EC722F34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726" r="21634" b="16585"/>
            <a:stretch>
              <a:fillRect/>
            </a:stretch>
          </p:blipFill>
          <p:spPr bwMode="auto">
            <a:xfrm>
              <a:off x="5929322" y="2786058"/>
              <a:ext cx="2428892" cy="2786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ADF60A95-423C-4EAD-98B5-D6DD2F98B140}"/>
                </a:ext>
              </a:extLst>
            </p:cNvPr>
            <p:cNvSpPr/>
            <p:nvPr/>
          </p:nvSpPr>
          <p:spPr>
            <a:xfrm rot="7864826">
              <a:off x="6909159" y="3719813"/>
              <a:ext cx="833315" cy="135664"/>
            </a:xfrm>
            <a:prstGeom prst="rightArrow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AFFDB75E-BCA7-4E12-AEE1-3226CC57D302}"/>
                </a:ext>
              </a:extLst>
            </p:cNvPr>
            <p:cNvSpPr/>
            <p:nvPr/>
          </p:nvSpPr>
          <p:spPr>
            <a:xfrm rot="7535560">
              <a:off x="6814378" y="3554217"/>
              <a:ext cx="953136" cy="135664"/>
            </a:xfrm>
            <a:prstGeom prst="rightArrow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340E0D75-337B-458F-ABBB-095966579C5B}"/>
                </a:ext>
              </a:extLst>
            </p:cNvPr>
            <p:cNvSpPr/>
            <p:nvPr/>
          </p:nvSpPr>
          <p:spPr>
            <a:xfrm rot="16016135">
              <a:off x="6499259" y="4625026"/>
              <a:ext cx="1102700" cy="135664"/>
            </a:xfrm>
            <a:prstGeom prst="rightArrow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D32F6766-093A-4312-81D6-42D9340318BD}"/>
                </a:ext>
              </a:extLst>
            </p:cNvPr>
            <p:cNvSpPr/>
            <p:nvPr/>
          </p:nvSpPr>
          <p:spPr>
            <a:xfrm rot="17458322">
              <a:off x="6488760" y="4345821"/>
              <a:ext cx="679908" cy="135664"/>
            </a:xfrm>
            <a:prstGeom prst="rightArrow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12" name="Group 41">
            <a:extLst>
              <a:ext uri="{FF2B5EF4-FFF2-40B4-BE49-F238E27FC236}">
                <a16:creationId xmlns:a16="http://schemas.microsoft.com/office/drawing/2014/main" id="{F0AFA778-AB55-43FE-89B1-9AA5CFE57060}"/>
              </a:ext>
            </a:extLst>
          </p:cNvPr>
          <p:cNvGrpSpPr>
            <a:grpSpLocks/>
          </p:cNvGrpSpPr>
          <p:nvPr/>
        </p:nvGrpSpPr>
        <p:grpSpPr bwMode="auto">
          <a:xfrm>
            <a:off x="428625" y="3779838"/>
            <a:ext cx="4056063" cy="2528887"/>
            <a:chOff x="428596" y="3779861"/>
            <a:chExt cx="4055418" cy="2528347"/>
          </a:xfrm>
        </p:grpSpPr>
        <p:cxnSp>
          <p:nvCxnSpPr>
            <p:cNvPr id="5" name="直線單箭頭接點 14">
              <a:extLst>
                <a:ext uri="{FF2B5EF4-FFF2-40B4-BE49-F238E27FC236}">
                  <a16:creationId xmlns:a16="http://schemas.microsoft.com/office/drawing/2014/main" id="{ADD03BA3-5CB0-46B1-9BAA-73A707303761}"/>
                </a:ext>
              </a:extLst>
            </p:cNvPr>
            <p:cNvCxnSpPr/>
            <p:nvPr/>
          </p:nvCxnSpPr>
          <p:spPr>
            <a:xfrm rot="5400000" flipH="1" flipV="1">
              <a:off x="-104669" y="5395591"/>
              <a:ext cx="1823648" cy="1588"/>
            </a:xfrm>
            <a:prstGeom prst="straightConnector1">
              <a:avLst/>
            </a:prstGeom>
            <a:ln w="508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單箭頭接點 15">
              <a:extLst>
                <a:ext uri="{FF2B5EF4-FFF2-40B4-BE49-F238E27FC236}">
                  <a16:creationId xmlns:a16="http://schemas.microsoft.com/office/drawing/2014/main" id="{4C882B34-A895-4482-B3C1-6B3ACCE2C128}"/>
                </a:ext>
              </a:extLst>
            </p:cNvPr>
            <p:cNvCxnSpPr/>
            <p:nvPr/>
          </p:nvCxnSpPr>
          <p:spPr>
            <a:xfrm>
              <a:off x="807949" y="5535261"/>
              <a:ext cx="3249095" cy="3174"/>
            </a:xfrm>
            <a:prstGeom prst="straightConnector1">
              <a:avLst/>
            </a:prstGeom>
            <a:ln w="508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手繪多邊形 20">
              <a:extLst>
                <a:ext uri="{FF2B5EF4-FFF2-40B4-BE49-F238E27FC236}">
                  <a16:creationId xmlns:a16="http://schemas.microsoft.com/office/drawing/2014/main" id="{135A11C1-94F9-4A6B-9BEC-FD9D97216E06}"/>
                </a:ext>
              </a:extLst>
            </p:cNvPr>
            <p:cNvSpPr/>
            <p:nvPr/>
          </p:nvSpPr>
          <p:spPr>
            <a:xfrm>
              <a:off x="1643215" y="4620748"/>
              <a:ext cx="2261722" cy="1571683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8461" h="1455614">
                  <a:moveTo>
                    <a:pt x="0" y="967153"/>
                  </a:moveTo>
                  <a:cubicBezTo>
                    <a:pt x="80107" y="1211383"/>
                    <a:pt x="160215" y="1455614"/>
                    <a:pt x="316523" y="1295399"/>
                  </a:cubicBezTo>
                  <a:cubicBezTo>
                    <a:pt x="472831" y="1135184"/>
                    <a:pt x="758092" y="11722"/>
                    <a:pt x="937846" y="5861"/>
                  </a:cubicBezTo>
                  <a:cubicBezTo>
                    <a:pt x="1117600" y="0"/>
                    <a:pt x="1258277" y="1105876"/>
                    <a:pt x="1395046" y="1260230"/>
                  </a:cubicBezTo>
                  <a:cubicBezTo>
                    <a:pt x="1531815" y="1414584"/>
                    <a:pt x="1645138" y="1173284"/>
                    <a:pt x="1758461" y="931984"/>
                  </a:cubicBezTo>
                </a:path>
              </a:pathLst>
            </a:custGeom>
            <a:ln w="7620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496" name="文字方塊 4">
              <a:extLst>
                <a:ext uri="{FF2B5EF4-FFF2-40B4-BE49-F238E27FC236}">
                  <a16:creationId xmlns:a16="http://schemas.microsoft.com/office/drawing/2014/main" id="{C6916324-1BEA-490A-B7B3-00FFF3C31F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3779861"/>
              <a:ext cx="772214" cy="363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r>
                <a:rPr lang="en-US" altLang="en-US" sz="2000"/>
                <a:t>Angular</a:t>
              </a:r>
              <a:br>
                <a:rPr lang="en-US" altLang="en-US" sz="2000"/>
              </a:br>
              <a:r>
                <a:rPr lang="en-US" altLang="en-US" sz="2000"/>
                <a:t>Momentum</a:t>
              </a:r>
            </a:p>
          </p:txBody>
        </p:sp>
        <p:sp>
          <p:nvSpPr>
            <p:cNvPr id="20497" name="文字方塊 5">
              <a:extLst>
                <a:ext uri="{FF2B5EF4-FFF2-40B4-BE49-F238E27FC236}">
                  <a16:creationId xmlns:a16="http://schemas.microsoft.com/office/drawing/2014/main" id="{F279F1F1-CBAA-4B4C-A84B-551F17884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3659" y="5357826"/>
              <a:ext cx="390355" cy="205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r>
                <a:rPr lang="en-US" altLang="en-US" sz="2000"/>
                <a:t>Time</a:t>
              </a:r>
            </a:p>
          </p:txBody>
        </p:sp>
        <p:sp>
          <p:nvSpPr>
            <p:cNvPr id="8" name="手繪多邊形 18">
              <a:extLst>
                <a:ext uri="{FF2B5EF4-FFF2-40B4-BE49-F238E27FC236}">
                  <a16:creationId xmlns:a16="http://schemas.microsoft.com/office/drawing/2014/main" id="{73F83D54-55AB-41D4-8A64-33048C15D4F0}"/>
                </a:ext>
              </a:extLst>
            </p:cNvPr>
            <p:cNvSpPr/>
            <p:nvPr/>
          </p:nvSpPr>
          <p:spPr>
            <a:xfrm>
              <a:off x="899403" y="4609544"/>
              <a:ext cx="2254896" cy="1571683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8461" h="1455614">
                  <a:moveTo>
                    <a:pt x="0" y="967153"/>
                  </a:moveTo>
                  <a:cubicBezTo>
                    <a:pt x="80107" y="1211383"/>
                    <a:pt x="160215" y="1455614"/>
                    <a:pt x="316523" y="1295399"/>
                  </a:cubicBezTo>
                  <a:cubicBezTo>
                    <a:pt x="472831" y="1135184"/>
                    <a:pt x="758092" y="11722"/>
                    <a:pt x="937846" y="5861"/>
                  </a:cubicBezTo>
                  <a:cubicBezTo>
                    <a:pt x="1117600" y="0"/>
                    <a:pt x="1258277" y="1105876"/>
                    <a:pt x="1395046" y="1260230"/>
                  </a:cubicBezTo>
                  <a:cubicBezTo>
                    <a:pt x="1531815" y="1414584"/>
                    <a:pt x="1645138" y="1173284"/>
                    <a:pt x="1758461" y="931984"/>
                  </a:cubicBezTo>
                </a:path>
              </a:pathLst>
            </a:custGeom>
            <a:ln w="7620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F7C0C28-1F04-418E-9A89-95D9E0F9884F}"/>
              </a:ext>
            </a:extLst>
          </p:cNvPr>
          <p:cNvCxnSpPr/>
          <p:nvPr/>
        </p:nvCxnSpPr>
        <p:spPr>
          <a:xfrm rot="10800000" flipV="1">
            <a:off x="2214563" y="4214813"/>
            <a:ext cx="642937" cy="571500"/>
          </a:xfrm>
          <a:prstGeom prst="line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92A9FBE-B7CF-46BA-8528-392C7765BAD3}"/>
              </a:ext>
            </a:extLst>
          </p:cNvPr>
          <p:cNvCxnSpPr/>
          <p:nvPr/>
        </p:nvCxnSpPr>
        <p:spPr>
          <a:xfrm rot="10800000" flipV="1">
            <a:off x="2571750" y="4786313"/>
            <a:ext cx="3357563" cy="214312"/>
          </a:xfrm>
          <a:prstGeom prst="line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FCF6F5C-FB89-4C4F-9131-E741B9A22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1857375"/>
            <a:ext cx="1152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en-US" altLang="en-US" sz="2800" b="1" i="1">
                <a:solidFill>
                  <a:srgbClr val="FFFFFF"/>
                </a:solidFill>
              </a:rPr>
              <a:t>F</a:t>
            </a:r>
            <a:r>
              <a:rPr lang="en-US" altLang="en-US" sz="2800" b="1" i="1" baseline="-25000">
                <a:solidFill>
                  <a:srgbClr val="FFFFFF"/>
                </a:solidFill>
              </a:rPr>
              <a:t>inertia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69193D6-EA8C-4DBC-AE1E-923EDA637CF0}"/>
              </a:ext>
            </a:extLst>
          </p:cNvPr>
          <p:cNvCxnSpPr/>
          <p:nvPr/>
        </p:nvCxnSpPr>
        <p:spPr>
          <a:xfrm>
            <a:off x="5072066" y="2285992"/>
            <a:ext cx="1000132" cy="71438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>
            <a:extLst>
              <a:ext uri="{FF2B5EF4-FFF2-40B4-BE49-F238E27FC236}">
                <a16:creationId xmlns:a16="http://schemas.microsoft.com/office/drawing/2014/main" id="{A1D9868A-565F-4FA2-BBA4-828E3D25D5E3}"/>
              </a:ext>
            </a:extLst>
          </p:cNvPr>
          <p:cNvGrpSpPr>
            <a:grpSpLocks/>
          </p:cNvGrpSpPr>
          <p:nvPr/>
        </p:nvGrpSpPr>
        <p:grpSpPr bwMode="auto">
          <a:xfrm>
            <a:off x="1071563" y="1643063"/>
            <a:ext cx="7689850" cy="4359275"/>
            <a:chOff x="1071506" y="1571612"/>
            <a:chExt cx="7689630" cy="4358512"/>
          </a:xfrm>
        </p:grpSpPr>
        <p:cxnSp>
          <p:nvCxnSpPr>
            <p:cNvPr id="7" name="直線單箭頭接點 14">
              <a:extLst>
                <a:ext uri="{FF2B5EF4-FFF2-40B4-BE49-F238E27FC236}">
                  <a16:creationId xmlns:a16="http://schemas.microsoft.com/office/drawing/2014/main" id="{15F8F07A-CB6D-499D-874F-CF292CA731DF}"/>
                </a:ext>
              </a:extLst>
            </p:cNvPr>
            <p:cNvCxnSpPr/>
            <p:nvPr/>
          </p:nvCxnSpPr>
          <p:spPr>
            <a:xfrm rot="5400000" flipH="1" flipV="1">
              <a:off x="-257715" y="4072280"/>
              <a:ext cx="3714100" cy="1587"/>
            </a:xfrm>
            <a:prstGeom prst="straightConnector1">
              <a:avLst/>
            </a:prstGeom>
            <a:ln w="508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單箭頭接點 15">
              <a:extLst>
                <a:ext uri="{FF2B5EF4-FFF2-40B4-BE49-F238E27FC236}">
                  <a16:creationId xmlns:a16="http://schemas.microsoft.com/office/drawing/2014/main" id="{303B18AC-BB19-46C8-B3EC-319AC60E3F91}"/>
                </a:ext>
              </a:extLst>
            </p:cNvPr>
            <p:cNvCxnSpPr/>
            <p:nvPr/>
          </p:nvCxnSpPr>
          <p:spPr>
            <a:xfrm>
              <a:off x="1601716" y="4423850"/>
              <a:ext cx="6327594" cy="4762"/>
            </a:xfrm>
            <a:prstGeom prst="straightConnector1">
              <a:avLst/>
            </a:prstGeom>
            <a:ln w="508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6" name="文字方塊 4">
              <a:extLst>
                <a:ext uri="{FF2B5EF4-FFF2-40B4-BE49-F238E27FC236}">
                  <a16:creationId xmlns:a16="http://schemas.microsoft.com/office/drawing/2014/main" id="{A2559E0B-E951-49D4-8B3F-70E57EB25C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1506" y="1571612"/>
              <a:ext cx="150374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r>
                <a:rPr lang="en-US" altLang="en-US" sz="2000"/>
                <a:t>Angular</a:t>
              </a:r>
              <a:br>
                <a:rPr lang="en-US" altLang="en-US" sz="2000"/>
              </a:br>
              <a:r>
                <a:rPr lang="en-US" altLang="en-US" sz="2000"/>
                <a:t>Momentum</a:t>
              </a:r>
            </a:p>
          </p:txBody>
        </p:sp>
        <p:sp>
          <p:nvSpPr>
            <p:cNvPr id="21527" name="文字方塊 5">
              <a:extLst>
                <a:ext uri="{FF2B5EF4-FFF2-40B4-BE49-F238E27FC236}">
                  <a16:creationId xmlns:a16="http://schemas.microsoft.com/office/drawing/2014/main" id="{FFBDF379-A9EB-4440-AD17-CB354FFC1C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0992" y="4198708"/>
              <a:ext cx="7601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r>
                <a:rPr lang="en-US" altLang="en-US" sz="2000"/>
                <a:t>Time</a:t>
              </a:r>
            </a:p>
          </p:txBody>
        </p:sp>
      </p:grpSp>
      <p:sp>
        <p:nvSpPr>
          <p:cNvPr id="21507" name="Slide Number Placeholder 2">
            <a:extLst>
              <a:ext uri="{FF2B5EF4-FFF2-40B4-BE49-F238E27FC236}">
                <a16:creationId xmlns:a16="http://schemas.microsoft.com/office/drawing/2014/main" id="{3028998C-12FE-44B9-8C27-BA38A97B65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FE8BAAC3-F430-4263-9300-CEA90D0D9366}" type="slidenum">
              <a:rPr lang="en-US" altLang="en-US">
                <a:solidFill>
                  <a:schemeClr val="tx2"/>
                </a:solidFill>
              </a:rPr>
              <a:pPr/>
              <a:t>14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9E5572-39DE-4253-AAE5-4F136CCAC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52400"/>
            <a:ext cx="8258204" cy="1219200"/>
          </a:xfrm>
        </p:spPr>
        <p:txBody>
          <a:bodyPr>
            <a:normAutofit fontScale="90000"/>
          </a:bodyPr>
          <a:lstStyle/>
          <a:p>
            <a:pPr marL="1071563" indent="-1071563" fontAlgn="auto">
              <a:spcAft>
                <a:spcPts val="0"/>
              </a:spcAft>
              <a:defRPr/>
            </a:pPr>
            <a:r>
              <a:rPr i="1"/>
              <a:t>F</a:t>
            </a:r>
            <a:r>
              <a:rPr i="1" baseline="-25000"/>
              <a:t>time</a:t>
            </a:r>
            <a:r>
              <a:t>:	Minimizing the </a:t>
            </a:r>
            <a:br>
              <a:rPr/>
            </a:br>
            <a:r>
              <a:t>Time to Start Interpolation</a:t>
            </a:r>
          </a:p>
        </p:txBody>
      </p:sp>
      <p:sp>
        <p:nvSpPr>
          <p:cNvPr id="5" name="矩形 12">
            <a:extLst>
              <a:ext uri="{FF2B5EF4-FFF2-40B4-BE49-F238E27FC236}">
                <a16:creationId xmlns:a16="http://schemas.microsoft.com/office/drawing/2014/main" id="{C0DE8141-CEBA-4B46-AE18-706D8DC7FBD4}"/>
              </a:ext>
            </a:extLst>
          </p:cNvPr>
          <p:cNvSpPr/>
          <p:nvPr/>
        </p:nvSpPr>
        <p:spPr>
          <a:xfrm>
            <a:off x="4121150" y="2411413"/>
            <a:ext cx="877888" cy="35734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  <a:alpha val="70000"/>
                </a:schemeClr>
              </a:gs>
              <a:gs pos="50000">
                <a:schemeClr val="accent1">
                  <a:lumMod val="75000"/>
                  <a:tint val="44500"/>
                  <a:satMod val="160000"/>
                  <a:alpha val="7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  <a:alpha val="7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AE93ECA5-5525-4743-B089-AF0A234F98BA}"/>
              </a:ext>
            </a:extLst>
          </p:cNvPr>
          <p:cNvSpPr/>
          <p:nvPr/>
        </p:nvSpPr>
        <p:spPr>
          <a:xfrm>
            <a:off x="4572000" y="2413000"/>
            <a:ext cx="1031875" cy="35734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  <a:alpha val="70000"/>
                </a:schemeClr>
              </a:gs>
              <a:gs pos="50000">
                <a:schemeClr val="accent1">
                  <a:lumMod val="75000"/>
                  <a:tint val="44500"/>
                  <a:satMod val="160000"/>
                  <a:alpha val="7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  <a:alpha val="7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手繪多邊形 18">
            <a:extLst>
              <a:ext uri="{FF2B5EF4-FFF2-40B4-BE49-F238E27FC236}">
                <a16:creationId xmlns:a16="http://schemas.microsoft.com/office/drawing/2014/main" id="{48127E4B-9495-4B4A-9644-8533B33CA931}"/>
              </a:ext>
            </a:extLst>
          </p:cNvPr>
          <p:cNvSpPr/>
          <p:nvPr/>
        </p:nvSpPr>
        <p:spPr>
          <a:xfrm>
            <a:off x="1780766" y="2692931"/>
            <a:ext cx="4390994" cy="3060562"/>
          </a:xfrm>
          <a:custGeom>
            <a:avLst/>
            <a:gdLst>
              <a:gd name="connsiteX0" fmla="*/ 0 w 1758461"/>
              <a:gd name="connsiteY0" fmla="*/ 967153 h 1455614"/>
              <a:gd name="connsiteX1" fmla="*/ 316523 w 1758461"/>
              <a:gd name="connsiteY1" fmla="*/ 1295399 h 1455614"/>
              <a:gd name="connsiteX2" fmla="*/ 937846 w 1758461"/>
              <a:gd name="connsiteY2" fmla="*/ 5861 h 1455614"/>
              <a:gd name="connsiteX3" fmla="*/ 1395046 w 1758461"/>
              <a:gd name="connsiteY3" fmla="*/ 1260230 h 1455614"/>
              <a:gd name="connsiteX4" fmla="*/ 1758461 w 1758461"/>
              <a:gd name="connsiteY4" fmla="*/ 931984 h 145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1" h="1455614">
                <a:moveTo>
                  <a:pt x="0" y="967153"/>
                </a:moveTo>
                <a:cubicBezTo>
                  <a:pt x="80107" y="1211383"/>
                  <a:pt x="160215" y="1455614"/>
                  <a:pt x="316523" y="1295399"/>
                </a:cubicBezTo>
                <a:cubicBezTo>
                  <a:pt x="472831" y="1135184"/>
                  <a:pt x="758092" y="11722"/>
                  <a:pt x="937846" y="5861"/>
                </a:cubicBezTo>
                <a:cubicBezTo>
                  <a:pt x="1117600" y="0"/>
                  <a:pt x="1258277" y="1105876"/>
                  <a:pt x="1395046" y="1260230"/>
                </a:cubicBezTo>
                <a:cubicBezTo>
                  <a:pt x="1531815" y="1414584"/>
                  <a:pt x="1645138" y="1173284"/>
                  <a:pt x="1758461" y="931984"/>
                </a:cubicBezTo>
              </a:path>
            </a:pathLst>
          </a:custGeom>
          <a:ln w="76200"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A1A1298-39FE-4B13-B32E-1193105E3D2F}"/>
              </a:ext>
            </a:extLst>
          </p:cNvPr>
          <p:cNvCxnSpPr/>
          <p:nvPr/>
        </p:nvCxnSpPr>
        <p:spPr>
          <a:xfrm rot="5400000" flipH="1" flipV="1">
            <a:off x="655758" y="3357440"/>
            <a:ext cx="1357322" cy="1588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Line Callout 2 (Accent Bar) 40">
            <a:extLst>
              <a:ext uri="{FF2B5EF4-FFF2-40B4-BE49-F238E27FC236}">
                <a16:creationId xmlns:a16="http://schemas.microsoft.com/office/drawing/2014/main" id="{524BA9C0-718C-400D-B6F7-7F5D7291CA79}"/>
              </a:ext>
            </a:extLst>
          </p:cNvPr>
          <p:cNvSpPr/>
          <p:nvPr/>
        </p:nvSpPr>
        <p:spPr>
          <a:xfrm>
            <a:off x="2143125" y="3000375"/>
            <a:ext cx="1214438" cy="500063"/>
          </a:xfrm>
          <a:prstGeom prst="accentCallout2">
            <a:avLst>
              <a:gd name="adj1" fmla="val 68204"/>
              <a:gd name="adj2" fmla="val -6964"/>
              <a:gd name="adj3" fmla="val 70790"/>
              <a:gd name="adj4" fmla="val -33095"/>
              <a:gd name="adj5" fmla="val 117671"/>
              <a:gd name="adj6" fmla="val -65834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prstClr val="white"/>
                </a:solidFill>
              </a:rPr>
              <a:t>F</a:t>
            </a:r>
            <a:r>
              <a:rPr lang="en-US" sz="2800" b="1" i="1" baseline="-25000" dirty="0">
                <a:solidFill>
                  <a:prstClr val="white"/>
                </a:solidFill>
              </a:rPr>
              <a:t>time</a:t>
            </a:r>
          </a:p>
        </p:txBody>
      </p:sp>
      <p:sp>
        <p:nvSpPr>
          <p:cNvPr id="11" name="手繪多邊形 20">
            <a:extLst>
              <a:ext uri="{FF2B5EF4-FFF2-40B4-BE49-F238E27FC236}">
                <a16:creationId xmlns:a16="http://schemas.microsoft.com/office/drawing/2014/main" id="{548A0C1B-6EF3-4BF5-A25E-C7E7194DB5CF}"/>
              </a:ext>
            </a:extLst>
          </p:cNvPr>
          <p:cNvSpPr/>
          <p:nvPr/>
        </p:nvSpPr>
        <p:spPr>
          <a:xfrm>
            <a:off x="3229202" y="2714748"/>
            <a:ext cx="4404288" cy="3060562"/>
          </a:xfrm>
          <a:custGeom>
            <a:avLst/>
            <a:gdLst>
              <a:gd name="connsiteX0" fmla="*/ 0 w 1758461"/>
              <a:gd name="connsiteY0" fmla="*/ 967153 h 1455614"/>
              <a:gd name="connsiteX1" fmla="*/ 316523 w 1758461"/>
              <a:gd name="connsiteY1" fmla="*/ 1295399 h 1455614"/>
              <a:gd name="connsiteX2" fmla="*/ 937846 w 1758461"/>
              <a:gd name="connsiteY2" fmla="*/ 5861 h 1455614"/>
              <a:gd name="connsiteX3" fmla="*/ 1395046 w 1758461"/>
              <a:gd name="connsiteY3" fmla="*/ 1260230 h 1455614"/>
              <a:gd name="connsiteX4" fmla="*/ 1758461 w 1758461"/>
              <a:gd name="connsiteY4" fmla="*/ 931984 h 145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1" h="1455614">
                <a:moveTo>
                  <a:pt x="0" y="967153"/>
                </a:moveTo>
                <a:cubicBezTo>
                  <a:pt x="80107" y="1211383"/>
                  <a:pt x="160215" y="1455614"/>
                  <a:pt x="316523" y="1295399"/>
                </a:cubicBezTo>
                <a:cubicBezTo>
                  <a:pt x="472831" y="1135184"/>
                  <a:pt x="758092" y="11722"/>
                  <a:pt x="937846" y="5861"/>
                </a:cubicBezTo>
                <a:cubicBezTo>
                  <a:pt x="1117600" y="0"/>
                  <a:pt x="1258277" y="1105876"/>
                  <a:pt x="1395046" y="1260230"/>
                </a:cubicBezTo>
                <a:cubicBezTo>
                  <a:pt x="1531815" y="1414584"/>
                  <a:pt x="1645138" y="1173284"/>
                  <a:pt x="1758461" y="931984"/>
                </a:cubicBezTo>
              </a:path>
            </a:pathLst>
          </a:custGeom>
          <a:ln w="76200"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EBFDB7-931C-4075-9170-F544F31FC090}"/>
              </a:ext>
            </a:extLst>
          </p:cNvPr>
          <p:cNvCxnSpPr/>
          <p:nvPr/>
        </p:nvCxnSpPr>
        <p:spPr>
          <a:xfrm rot="5400000">
            <a:off x="4246562" y="4000501"/>
            <a:ext cx="1000125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103">
            <a:extLst>
              <a:ext uri="{FF2B5EF4-FFF2-40B4-BE49-F238E27FC236}">
                <a16:creationId xmlns:a16="http://schemas.microsoft.com/office/drawing/2014/main" id="{41EE5205-D7C3-42A2-91F3-0E9BC7C53907}"/>
              </a:ext>
            </a:extLst>
          </p:cNvPr>
          <p:cNvCxnSpPr>
            <a:stCxn id="0" idx="2"/>
          </p:cNvCxnSpPr>
          <p:nvPr/>
        </p:nvCxnSpPr>
        <p:spPr>
          <a:xfrm flipH="1">
            <a:off x="1666875" y="2705100"/>
            <a:ext cx="2455863" cy="952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FEFBC57-1D9B-4CB6-963A-142151A05E0E}"/>
              </a:ext>
            </a:extLst>
          </p:cNvPr>
          <p:cNvCxnSpPr/>
          <p:nvPr/>
        </p:nvCxnSpPr>
        <p:spPr>
          <a:xfrm>
            <a:off x="4071902" y="4698774"/>
            <a:ext cx="714380" cy="1588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103">
            <a:extLst>
              <a:ext uri="{FF2B5EF4-FFF2-40B4-BE49-F238E27FC236}">
                <a16:creationId xmlns:a16="http://schemas.microsoft.com/office/drawing/2014/main" id="{4D50C0BE-F90D-40A9-BEA2-7E8C00246B29}"/>
              </a:ext>
            </a:extLst>
          </p:cNvPr>
          <p:cNvCxnSpPr/>
          <p:nvPr/>
        </p:nvCxnSpPr>
        <p:spPr>
          <a:xfrm rot="5400000">
            <a:off x="3077369" y="3437732"/>
            <a:ext cx="2084387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441A43-DAE5-4DFC-88CA-831AB3C8B936}"/>
              </a:ext>
            </a:extLst>
          </p:cNvPr>
          <p:cNvCxnSpPr/>
          <p:nvPr/>
        </p:nvCxnSpPr>
        <p:spPr>
          <a:xfrm rot="10800000">
            <a:off x="1595438" y="4000500"/>
            <a:ext cx="314325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單箭頭接點 85">
            <a:extLst>
              <a:ext uri="{FF2B5EF4-FFF2-40B4-BE49-F238E27FC236}">
                <a16:creationId xmlns:a16="http://schemas.microsoft.com/office/drawing/2014/main" id="{EBEF5652-354B-45DB-96EC-B380485B11E1}"/>
              </a:ext>
            </a:extLst>
          </p:cNvPr>
          <p:cNvCxnSpPr/>
          <p:nvPr/>
        </p:nvCxnSpPr>
        <p:spPr>
          <a:xfrm rot="16200000" flipV="1">
            <a:off x="93662" y="3644901"/>
            <a:ext cx="2568575" cy="0"/>
          </a:xfrm>
          <a:prstGeom prst="straightConnector1">
            <a:avLst/>
          </a:prstGeom>
          <a:ln w="38100">
            <a:solidFill>
              <a:schemeClr val="tx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59">
            <a:extLst>
              <a:ext uri="{FF2B5EF4-FFF2-40B4-BE49-F238E27FC236}">
                <a16:creationId xmlns:a16="http://schemas.microsoft.com/office/drawing/2014/main" id="{0F93DF51-8F53-435E-BA7B-D12696DB8733}"/>
              </a:ext>
            </a:extLst>
          </p:cNvPr>
          <p:cNvCxnSpPr/>
          <p:nvPr/>
        </p:nvCxnSpPr>
        <p:spPr>
          <a:xfrm>
            <a:off x="1370013" y="3757613"/>
            <a:ext cx="5487987" cy="1587"/>
          </a:xfrm>
          <a:prstGeom prst="straightConnector1">
            <a:avLst/>
          </a:prstGeom>
          <a:ln w="38100">
            <a:solidFill>
              <a:schemeClr val="tx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手繪多邊形 63">
            <a:extLst>
              <a:ext uri="{FF2B5EF4-FFF2-40B4-BE49-F238E27FC236}">
                <a16:creationId xmlns:a16="http://schemas.microsoft.com/office/drawing/2014/main" id="{78874A5C-BBA8-4BD8-8BE8-1A9F3B160075}"/>
              </a:ext>
            </a:extLst>
          </p:cNvPr>
          <p:cNvSpPr/>
          <p:nvPr/>
        </p:nvSpPr>
        <p:spPr>
          <a:xfrm>
            <a:off x="1536012" y="2374949"/>
            <a:ext cx="4416566" cy="2589267"/>
          </a:xfrm>
          <a:custGeom>
            <a:avLst/>
            <a:gdLst>
              <a:gd name="connsiteX0" fmla="*/ 0 w 1758461"/>
              <a:gd name="connsiteY0" fmla="*/ 967153 h 1455614"/>
              <a:gd name="connsiteX1" fmla="*/ 316523 w 1758461"/>
              <a:gd name="connsiteY1" fmla="*/ 1295399 h 1455614"/>
              <a:gd name="connsiteX2" fmla="*/ 937846 w 1758461"/>
              <a:gd name="connsiteY2" fmla="*/ 5861 h 1455614"/>
              <a:gd name="connsiteX3" fmla="*/ 1395046 w 1758461"/>
              <a:gd name="connsiteY3" fmla="*/ 1260230 h 1455614"/>
              <a:gd name="connsiteX4" fmla="*/ 1758461 w 1758461"/>
              <a:gd name="connsiteY4" fmla="*/ 931984 h 1455614"/>
              <a:gd name="connsiteX0" fmla="*/ 0 w 1758461"/>
              <a:gd name="connsiteY0" fmla="*/ 967153 h 1455614"/>
              <a:gd name="connsiteX1" fmla="*/ 316523 w 1758461"/>
              <a:gd name="connsiteY1" fmla="*/ 1295399 h 1455614"/>
              <a:gd name="connsiteX2" fmla="*/ 937846 w 1758461"/>
              <a:gd name="connsiteY2" fmla="*/ 5861 h 1455614"/>
              <a:gd name="connsiteX3" fmla="*/ 1395046 w 1758461"/>
              <a:gd name="connsiteY3" fmla="*/ 1260230 h 1455614"/>
              <a:gd name="connsiteX4" fmla="*/ 1758461 w 1758461"/>
              <a:gd name="connsiteY4" fmla="*/ 931984 h 1455614"/>
              <a:gd name="connsiteX0" fmla="*/ 0 w 2615685"/>
              <a:gd name="connsiteY0" fmla="*/ 967153 h 1530450"/>
              <a:gd name="connsiteX1" fmla="*/ 316523 w 2615685"/>
              <a:gd name="connsiteY1" fmla="*/ 1295399 h 1530450"/>
              <a:gd name="connsiteX2" fmla="*/ 937846 w 2615685"/>
              <a:gd name="connsiteY2" fmla="*/ 5861 h 1530450"/>
              <a:gd name="connsiteX3" fmla="*/ 1395046 w 2615685"/>
              <a:gd name="connsiteY3" fmla="*/ 1260230 h 1530450"/>
              <a:gd name="connsiteX4" fmla="*/ 2615685 w 2615685"/>
              <a:gd name="connsiteY4" fmla="*/ 1289150 h 1530450"/>
              <a:gd name="connsiteX0" fmla="*/ 0 w 2615685"/>
              <a:gd name="connsiteY0" fmla="*/ 967153 h 1455614"/>
              <a:gd name="connsiteX1" fmla="*/ 316523 w 2615685"/>
              <a:gd name="connsiteY1" fmla="*/ 1295399 h 1455614"/>
              <a:gd name="connsiteX2" fmla="*/ 937846 w 2615685"/>
              <a:gd name="connsiteY2" fmla="*/ 5861 h 1455614"/>
              <a:gd name="connsiteX3" fmla="*/ 1395046 w 2615685"/>
              <a:gd name="connsiteY3" fmla="*/ 1260230 h 1455614"/>
              <a:gd name="connsiteX4" fmla="*/ 2615685 w 2615685"/>
              <a:gd name="connsiteY4" fmla="*/ 931936 h 1455614"/>
              <a:gd name="connsiteX0" fmla="*/ 0 w 2615685"/>
              <a:gd name="connsiteY0" fmla="*/ 967153 h 1455614"/>
              <a:gd name="connsiteX1" fmla="*/ 316523 w 2615685"/>
              <a:gd name="connsiteY1" fmla="*/ 1295399 h 1455614"/>
              <a:gd name="connsiteX2" fmla="*/ 937846 w 2615685"/>
              <a:gd name="connsiteY2" fmla="*/ 5861 h 1455614"/>
              <a:gd name="connsiteX3" fmla="*/ 2252270 w 2615685"/>
              <a:gd name="connsiteY3" fmla="*/ 1260230 h 1455614"/>
              <a:gd name="connsiteX4" fmla="*/ 2615685 w 2615685"/>
              <a:gd name="connsiteY4" fmla="*/ 931936 h 1455614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2252270 w 2615685"/>
              <a:gd name="connsiteY4" fmla="*/ 1386134 h 1581518"/>
              <a:gd name="connsiteX5" fmla="*/ 2615685 w 2615685"/>
              <a:gd name="connsiteY5" fmla="*/ 1057840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885932 w 2615685"/>
              <a:gd name="connsiteY4" fmla="*/ 197318 h 1581518"/>
              <a:gd name="connsiteX5" fmla="*/ 2252270 w 2615685"/>
              <a:gd name="connsiteY5" fmla="*/ 1386134 h 1581518"/>
              <a:gd name="connsiteX6" fmla="*/ 2615685 w 2615685"/>
              <a:gd name="connsiteY6" fmla="*/ 1057840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885932 w 2615685"/>
              <a:gd name="connsiteY4" fmla="*/ 197318 h 1581518"/>
              <a:gd name="connsiteX5" fmla="*/ 2252270 w 2615685"/>
              <a:gd name="connsiteY5" fmla="*/ 1386134 h 1581518"/>
              <a:gd name="connsiteX6" fmla="*/ 2615685 w 2615685"/>
              <a:gd name="connsiteY6" fmla="*/ 1057840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885932 w 2615685"/>
              <a:gd name="connsiteY4" fmla="*/ 197318 h 1581518"/>
              <a:gd name="connsiteX5" fmla="*/ 2252270 w 2615685"/>
              <a:gd name="connsiteY5" fmla="*/ 1386134 h 1581518"/>
              <a:gd name="connsiteX6" fmla="*/ 2615685 w 2615685"/>
              <a:gd name="connsiteY6" fmla="*/ 1057840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885932 w 2615685"/>
              <a:gd name="connsiteY4" fmla="*/ 197318 h 1581518"/>
              <a:gd name="connsiteX5" fmla="*/ 2252270 w 2615685"/>
              <a:gd name="connsiteY5" fmla="*/ 1386134 h 1581518"/>
              <a:gd name="connsiteX6" fmla="*/ 2615685 w 2615685"/>
              <a:gd name="connsiteY6" fmla="*/ 1200692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485882 w 2615685"/>
              <a:gd name="connsiteY4" fmla="*/ 621210 h 1581518"/>
              <a:gd name="connsiteX5" fmla="*/ 1885932 w 2615685"/>
              <a:gd name="connsiteY5" fmla="*/ 197318 h 1581518"/>
              <a:gd name="connsiteX6" fmla="*/ 2252270 w 2615685"/>
              <a:gd name="connsiteY6" fmla="*/ 1386134 h 1581518"/>
              <a:gd name="connsiteX7" fmla="*/ 2615685 w 2615685"/>
              <a:gd name="connsiteY7" fmla="*/ 1200692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485882 w 2615685"/>
              <a:gd name="connsiteY4" fmla="*/ 621210 h 1581518"/>
              <a:gd name="connsiteX5" fmla="*/ 1885932 w 2615685"/>
              <a:gd name="connsiteY5" fmla="*/ 197318 h 1581518"/>
              <a:gd name="connsiteX6" fmla="*/ 2252270 w 2615685"/>
              <a:gd name="connsiteY6" fmla="*/ 1386134 h 1581518"/>
              <a:gd name="connsiteX7" fmla="*/ 2615685 w 2615685"/>
              <a:gd name="connsiteY7" fmla="*/ 1200692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485882 w 2615685"/>
              <a:gd name="connsiteY4" fmla="*/ 621210 h 1581518"/>
              <a:gd name="connsiteX5" fmla="*/ 1885932 w 2615685"/>
              <a:gd name="connsiteY5" fmla="*/ 197318 h 1581518"/>
              <a:gd name="connsiteX6" fmla="*/ 2252270 w 2615685"/>
              <a:gd name="connsiteY6" fmla="*/ 1386134 h 1581518"/>
              <a:gd name="connsiteX7" fmla="*/ 2615685 w 2615685"/>
              <a:gd name="connsiteY7" fmla="*/ 1200692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485882 w 2615685"/>
              <a:gd name="connsiteY4" fmla="*/ 621210 h 1581518"/>
              <a:gd name="connsiteX5" fmla="*/ 1885932 w 2615685"/>
              <a:gd name="connsiteY5" fmla="*/ 197318 h 1581518"/>
              <a:gd name="connsiteX6" fmla="*/ 2252270 w 2615685"/>
              <a:gd name="connsiteY6" fmla="*/ 1386134 h 1581518"/>
              <a:gd name="connsiteX7" fmla="*/ 2615685 w 2615685"/>
              <a:gd name="connsiteY7" fmla="*/ 1200692 h 1581518"/>
              <a:gd name="connsiteX0" fmla="*/ 0 w 2615685"/>
              <a:gd name="connsiteY0" fmla="*/ 1023226 h 1511687"/>
              <a:gd name="connsiteX1" fmla="*/ 316523 w 2615685"/>
              <a:gd name="connsiteY1" fmla="*/ 1351472 h 1511687"/>
              <a:gd name="connsiteX2" fmla="*/ 937846 w 2615685"/>
              <a:gd name="connsiteY2" fmla="*/ 61934 h 1511687"/>
              <a:gd name="connsiteX3" fmla="*/ 1195364 w 2615685"/>
              <a:gd name="connsiteY3" fmla="*/ 560879 h 1511687"/>
              <a:gd name="connsiteX4" fmla="*/ 1485882 w 2615685"/>
              <a:gd name="connsiteY4" fmla="*/ 551379 h 1511687"/>
              <a:gd name="connsiteX5" fmla="*/ 1885932 w 2615685"/>
              <a:gd name="connsiteY5" fmla="*/ 127487 h 1511687"/>
              <a:gd name="connsiteX6" fmla="*/ 2252270 w 2615685"/>
              <a:gd name="connsiteY6" fmla="*/ 1316303 h 1511687"/>
              <a:gd name="connsiteX7" fmla="*/ 2615685 w 2615685"/>
              <a:gd name="connsiteY7" fmla="*/ 1130861 h 1511687"/>
              <a:gd name="connsiteX0" fmla="*/ 0 w 2615685"/>
              <a:gd name="connsiteY0" fmla="*/ 1023226 h 1511687"/>
              <a:gd name="connsiteX1" fmla="*/ 316523 w 2615685"/>
              <a:gd name="connsiteY1" fmla="*/ 1351472 h 1511687"/>
              <a:gd name="connsiteX2" fmla="*/ 937846 w 2615685"/>
              <a:gd name="connsiteY2" fmla="*/ 61934 h 1511687"/>
              <a:gd name="connsiteX3" fmla="*/ 1195364 w 2615685"/>
              <a:gd name="connsiteY3" fmla="*/ 560879 h 1511687"/>
              <a:gd name="connsiteX4" fmla="*/ 1485882 w 2615685"/>
              <a:gd name="connsiteY4" fmla="*/ 551379 h 1511687"/>
              <a:gd name="connsiteX5" fmla="*/ 1885932 w 2615685"/>
              <a:gd name="connsiteY5" fmla="*/ 127487 h 1511687"/>
              <a:gd name="connsiteX6" fmla="*/ 2252270 w 2615685"/>
              <a:gd name="connsiteY6" fmla="*/ 1316303 h 1511687"/>
              <a:gd name="connsiteX7" fmla="*/ 2615685 w 2615685"/>
              <a:gd name="connsiteY7" fmla="*/ 1130861 h 1511687"/>
              <a:gd name="connsiteX0" fmla="*/ 0 w 2615685"/>
              <a:gd name="connsiteY0" fmla="*/ 1023226 h 1511687"/>
              <a:gd name="connsiteX1" fmla="*/ 316523 w 2615685"/>
              <a:gd name="connsiteY1" fmla="*/ 1351472 h 1511687"/>
              <a:gd name="connsiteX2" fmla="*/ 937846 w 2615685"/>
              <a:gd name="connsiteY2" fmla="*/ 61934 h 1511687"/>
              <a:gd name="connsiteX3" fmla="*/ 1195364 w 2615685"/>
              <a:gd name="connsiteY3" fmla="*/ 560879 h 1511687"/>
              <a:gd name="connsiteX4" fmla="*/ 1485882 w 2615685"/>
              <a:gd name="connsiteY4" fmla="*/ 551379 h 1511687"/>
              <a:gd name="connsiteX5" fmla="*/ 1885932 w 2615685"/>
              <a:gd name="connsiteY5" fmla="*/ 127487 h 1511687"/>
              <a:gd name="connsiteX6" fmla="*/ 2252270 w 2615685"/>
              <a:gd name="connsiteY6" fmla="*/ 1316303 h 1511687"/>
              <a:gd name="connsiteX7" fmla="*/ 2615685 w 2615685"/>
              <a:gd name="connsiteY7" fmla="*/ 1130861 h 1511687"/>
              <a:gd name="connsiteX0" fmla="*/ 0 w 2615685"/>
              <a:gd name="connsiteY0" fmla="*/ 1023226 h 1511687"/>
              <a:gd name="connsiteX1" fmla="*/ 316523 w 2615685"/>
              <a:gd name="connsiteY1" fmla="*/ 1351472 h 1511687"/>
              <a:gd name="connsiteX2" fmla="*/ 937846 w 2615685"/>
              <a:gd name="connsiteY2" fmla="*/ 61934 h 1511687"/>
              <a:gd name="connsiteX3" fmla="*/ 1195364 w 2615685"/>
              <a:gd name="connsiteY3" fmla="*/ 560879 h 1511687"/>
              <a:gd name="connsiteX4" fmla="*/ 1485882 w 2615685"/>
              <a:gd name="connsiteY4" fmla="*/ 551379 h 1511687"/>
              <a:gd name="connsiteX5" fmla="*/ 1885932 w 2615685"/>
              <a:gd name="connsiteY5" fmla="*/ 127487 h 1511687"/>
              <a:gd name="connsiteX6" fmla="*/ 2252270 w 2615685"/>
              <a:gd name="connsiteY6" fmla="*/ 1316303 h 1511687"/>
              <a:gd name="connsiteX7" fmla="*/ 2615685 w 2615685"/>
              <a:gd name="connsiteY7" fmla="*/ 1130861 h 1511687"/>
              <a:gd name="connsiteX0" fmla="*/ 0 w 2615685"/>
              <a:gd name="connsiteY0" fmla="*/ 1020845 h 1509306"/>
              <a:gd name="connsiteX1" fmla="*/ 316523 w 2615685"/>
              <a:gd name="connsiteY1" fmla="*/ 1349091 h 1509306"/>
              <a:gd name="connsiteX2" fmla="*/ 937846 w 2615685"/>
              <a:gd name="connsiteY2" fmla="*/ 59553 h 1509306"/>
              <a:gd name="connsiteX3" fmla="*/ 1195364 w 2615685"/>
              <a:gd name="connsiteY3" fmla="*/ 558498 h 1509306"/>
              <a:gd name="connsiteX4" fmla="*/ 1485882 w 2615685"/>
              <a:gd name="connsiteY4" fmla="*/ 548998 h 1509306"/>
              <a:gd name="connsiteX5" fmla="*/ 1885932 w 2615685"/>
              <a:gd name="connsiteY5" fmla="*/ 125106 h 1509306"/>
              <a:gd name="connsiteX6" fmla="*/ 2314179 w 2615685"/>
              <a:gd name="connsiteY6" fmla="*/ 1299632 h 1509306"/>
              <a:gd name="connsiteX7" fmla="*/ 2615685 w 2615685"/>
              <a:gd name="connsiteY7" fmla="*/ 1128480 h 1509306"/>
              <a:gd name="connsiteX0" fmla="*/ 0 w 2615685"/>
              <a:gd name="connsiteY0" fmla="*/ 1020845 h 1509306"/>
              <a:gd name="connsiteX1" fmla="*/ 316523 w 2615685"/>
              <a:gd name="connsiteY1" fmla="*/ 1349091 h 1509306"/>
              <a:gd name="connsiteX2" fmla="*/ 937846 w 2615685"/>
              <a:gd name="connsiteY2" fmla="*/ 59553 h 1509306"/>
              <a:gd name="connsiteX3" fmla="*/ 1195364 w 2615685"/>
              <a:gd name="connsiteY3" fmla="*/ 558498 h 1509306"/>
              <a:gd name="connsiteX4" fmla="*/ 1485882 w 2615685"/>
              <a:gd name="connsiteY4" fmla="*/ 548998 h 1509306"/>
              <a:gd name="connsiteX5" fmla="*/ 1885932 w 2615685"/>
              <a:gd name="connsiteY5" fmla="*/ 125106 h 1509306"/>
              <a:gd name="connsiteX6" fmla="*/ 2314179 w 2615685"/>
              <a:gd name="connsiteY6" fmla="*/ 1299632 h 1509306"/>
              <a:gd name="connsiteX7" fmla="*/ 2615685 w 2615685"/>
              <a:gd name="connsiteY7" fmla="*/ 1128480 h 1509306"/>
              <a:gd name="connsiteX0" fmla="*/ 0 w 2615685"/>
              <a:gd name="connsiteY0" fmla="*/ 1020845 h 1509306"/>
              <a:gd name="connsiteX1" fmla="*/ 316523 w 2615685"/>
              <a:gd name="connsiteY1" fmla="*/ 1349091 h 1509306"/>
              <a:gd name="connsiteX2" fmla="*/ 937846 w 2615685"/>
              <a:gd name="connsiteY2" fmla="*/ 59553 h 1509306"/>
              <a:gd name="connsiteX3" fmla="*/ 1195364 w 2615685"/>
              <a:gd name="connsiteY3" fmla="*/ 558498 h 1509306"/>
              <a:gd name="connsiteX4" fmla="*/ 1314462 w 2615685"/>
              <a:gd name="connsiteY4" fmla="*/ 248933 h 1509306"/>
              <a:gd name="connsiteX5" fmla="*/ 1485882 w 2615685"/>
              <a:gd name="connsiteY5" fmla="*/ 548998 h 1509306"/>
              <a:gd name="connsiteX6" fmla="*/ 1885932 w 2615685"/>
              <a:gd name="connsiteY6" fmla="*/ 125106 h 1509306"/>
              <a:gd name="connsiteX7" fmla="*/ 2314179 w 2615685"/>
              <a:gd name="connsiteY7" fmla="*/ 1299632 h 1509306"/>
              <a:gd name="connsiteX8" fmla="*/ 2615685 w 2615685"/>
              <a:gd name="connsiteY8" fmla="*/ 1128480 h 1509306"/>
              <a:gd name="connsiteX0" fmla="*/ 0 w 2615685"/>
              <a:gd name="connsiteY0" fmla="*/ 1020845 h 1509306"/>
              <a:gd name="connsiteX1" fmla="*/ 316523 w 2615685"/>
              <a:gd name="connsiteY1" fmla="*/ 1349091 h 1509306"/>
              <a:gd name="connsiteX2" fmla="*/ 937846 w 2615685"/>
              <a:gd name="connsiteY2" fmla="*/ 59553 h 1509306"/>
              <a:gd name="connsiteX3" fmla="*/ 1195364 w 2615685"/>
              <a:gd name="connsiteY3" fmla="*/ 558498 h 1509306"/>
              <a:gd name="connsiteX4" fmla="*/ 1338278 w 2615685"/>
              <a:gd name="connsiteY4" fmla="*/ 201313 h 1509306"/>
              <a:gd name="connsiteX5" fmla="*/ 1485882 w 2615685"/>
              <a:gd name="connsiteY5" fmla="*/ 548998 h 1509306"/>
              <a:gd name="connsiteX6" fmla="*/ 1885932 w 2615685"/>
              <a:gd name="connsiteY6" fmla="*/ 125106 h 1509306"/>
              <a:gd name="connsiteX7" fmla="*/ 2314179 w 2615685"/>
              <a:gd name="connsiteY7" fmla="*/ 1299632 h 1509306"/>
              <a:gd name="connsiteX8" fmla="*/ 2615685 w 2615685"/>
              <a:gd name="connsiteY8" fmla="*/ 1128480 h 1509306"/>
              <a:gd name="connsiteX0" fmla="*/ 0 w 2615685"/>
              <a:gd name="connsiteY0" fmla="*/ 1026453 h 1514914"/>
              <a:gd name="connsiteX1" fmla="*/ 316523 w 2615685"/>
              <a:gd name="connsiteY1" fmla="*/ 1354699 h 1514914"/>
              <a:gd name="connsiteX2" fmla="*/ 937846 w 2615685"/>
              <a:gd name="connsiteY2" fmla="*/ 65161 h 1514914"/>
              <a:gd name="connsiteX3" fmla="*/ 1195364 w 2615685"/>
              <a:gd name="connsiteY3" fmla="*/ 564106 h 1514914"/>
              <a:gd name="connsiteX4" fmla="*/ 1338278 w 2615685"/>
              <a:gd name="connsiteY4" fmla="*/ 206921 h 1514914"/>
              <a:gd name="connsiteX5" fmla="*/ 1485882 w 2615685"/>
              <a:gd name="connsiteY5" fmla="*/ 554606 h 1514914"/>
              <a:gd name="connsiteX6" fmla="*/ 1885932 w 2615685"/>
              <a:gd name="connsiteY6" fmla="*/ 130714 h 1514914"/>
              <a:gd name="connsiteX7" fmla="*/ 2321532 w 2615685"/>
              <a:gd name="connsiteY7" fmla="*/ 1338891 h 1514914"/>
              <a:gd name="connsiteX8" fmla="*/ 2615685 w 2615685"/>
              <a:gd name="connsiteY8" fmla="*/ 1134088 h 1514914"/>
              <a:gd name="connsiteX0" fmla="*/ 0 w 2615685"/>
              <a:gd name="connsiteY0" fmla="*/ 1026453 h 1514914"/>
              <a:gd name="connsiteX1" fmla="*/ 316523 w 2615685"/>
              <a:gd name="connsiteY1" fmla="*/ 1354699 h 1514914"/>
              <a:gd name="connsiteX2" fmla="*/ 937846 w 2615685"/>
              <a:gd name="connsiteY2" fmla="*/ 65161 h 1514914"/>
              <a:gd name="connsiteX3" fmla="*/ 1195364 w 2615685"/>
              <a:gd name="connsiteY3" fmla="*/ 564106 h 1514914"/>
              <a:gd name="connsiteX4" fmla="*/ 1338278 w 2615685"/>
              <a:gd name="connsiteY4" fmla="*/ 206921 h 1514914"/>
              <a:gd name="connsiteX5" fmla="*/ 1485882 w 2615685"/>
              <a:gd name="connsiteY5" fmla="*/ 554606 h 1514914"/>
              <a:gd name="connsiteX6" fmla="*/ 1885932 w 2615685"/>
              <a:gd name="connsiteY6" fmla="*/ 130714 h 1514914"/>
              <a:gd name="connsiteX7" fmla="*/ 2321532 w 2615685"/>
              <a:gd name="connsiteY7" fmla="*/ 1338891 h 1514914"/>
              <a:gd name="connsiteX8" fmla="*/ 2615685 w 2615685"/>
              <a:gd name="connsiteY8" fmla="*/ 1134088 h 1514914"/>
              <a:gd name="connsiteX0" fmla="*/ 0 w 2684302"/>
              <a:gd name="connsiteY0" fmla="*/ 1026453 h 1514914"/>
              <a:gd name="connsiteX1" fmla="*/ 316523 w 2684302"/>
              <a:gd name="connsiteY1" fmla="*/ 1354699 h 1514914"/>
              <a:gd name="connsiteX2" fmla="*/ 937846 w 2684302"/>
              <a:gd name="connsiteY2" fmla="*/ 65161 h 1514914"/>
              <a:gd name="connsiteX3" fmla="*/ 1195364 w 2684302"/>
              <a:gd name="connsiteY3" fmla="*/ 564106 h 1514914"/>
              <a:gd name="connsiteX4" fmla="*/ 1338278 w 2684302"/>
              <a:gd name="connsiteY4" fmla="*/ 206921 h 1514914"/>
              <a:gd name="connsiteX5" fmla="*/ 1485882 w 2684302"/>
              <a:gd name="connsiteY5" fmla="*/ 554606 h 1514914"/>
              <a:gd name="connsiteX6" fmla="*/ 1885932 w 2684302"/>
              <a:gd name="connsiteY6" fmla="*/ 130714 h 1514914"/>
              <a:gd name="connsiteX7" fmla="*/ 2321532 w 2684302"/>
              <a:gd name="connsiteY7" fmla="*/ 1338891 h 1514914"/>
              <a:gd name="connsiteX8" fmla="*/ 2684302 w 2684302"/>
              <a:gd name="connsiteY8" fmla="*/ 1052310 h 1514914"/>
              <a:gd name="connsiteX0" fmla="*/ 0 w 2684302"/>
              <a:gd name="connsiteY0" fmla="*/ 1027905 h 1521039"/>
              <a:gd name="connsiteX1" fmla="*/ 316523 w 2684302"/>
              <a:gd name="connsiteY1" fmla="*/ 1356151 h 1521039"/>
              <a:gd name="connsiteX2" fmla="*/ 937846 w 2684302"/>
              <a:gd name="connsiteY2" fmla="*/ 66613 h 1521039"/>
              <a:gd name="connsiteX3" fmla="*/ 1195364 w 2684302"/>
              <a:gd name="connsiteY3" fmla="*/ 565558 h 1521039"/>
              <a:gd name="connsiteX4" fmla="*/ 1338278 w 2684302"/>
              <a:gd name="connsiteY4" fmla="*/ 208373 h 1521039"/>
              <a:gd name="connsiteX5" fmla="*/ 1485882 w 2684302"/>
              <a:gd name="connsiteY5" fmla="*/ 556058 h 1521039"/>
              <a:gd name="connsiteX6" fmla="*/ 1885932 w 2684302"/>
              <a:gd name="connsiteY6" fmla="*/ 132166 h 1521039"/>
              <a:gd name="connsiteX7" fmla="*/ 2323719 w 2684302"/>
              <a:gd name="connsiteY7" fmla="*/ 1349051 h 1521039"/>
              <a:gd name="connsiteX8" fmla="*/ 2684302 w 2684302"/>
              <a:gd name="connsiteY8" fmla="*/ 1053762 h 1521039"/>
              <a:gd name="connsiteX0" fmla="*/ 0 w 2684302"/>
              <a:gd name="connsiteY0" fmla="*/ 1022468 h 1510929"/>
              <a:gd name="connsiteX1" fmla="*/ 316523 w 2684302"/>
              <a:gd name="connsiteY1" fmla="*/ 1350714 h 1510929"/>
              <a:gd name="connsiteX2" fmla="*/ 937846 w 2684302"/>
              <a:gd name="connsiteY2" fmla="*/ 61176 h 1510929"/>
              <a:gd name="connsiteX3" fmla="*/ 1195364 w 2684302"/>
              <a:gd name="connsiteY3" fmla="*/ 560121 h 1510929"/>
              <a:gd name="connsiteX4" fmla="*/ 1338278 w 2684302"/>
              <a:gd name="connsiteY4" fmla="*/ 202936 h 1510929"/>
              <a:gd name="connsiteX5" fmla="*/ 1485882 w 2684302"/>
              <a:gd name="connsiteY5" fmla="*/ 550621 h 1510929"/>
              <a:gd name="connsiteX6" fmla="*/ 1885932 w 2684302"/>
              <a:gd name="connsiteY6" fmla="*/ 126729 h 1510929"/>
              <a:gd name="connsiteX7" fmla="*/ 2295797 w 2684302"/>
              <a:gd name="connsiteY7" fmla="*/ 1310993 h 1510929"/>
              <a:gd name="connsiteX8" fmla="*/ 2684302 w 2684302"/>
              <a:gd name="connsiteY8" fmla="*/ 1048325 h 1510929"/>
              <a:gd name="connsiteX0" fmla="*/ 0 w 2684302"/>
              <a:gd name="connsiteY0" fmla="*/ 1022468 h 1510929"/>
              <a:gd name="connsiteX1" fmla="*/ 316523 w 2684302"/>
              <a:gd name="connsiteY1" fmla="*/ 1350714 h 1510929"/>
              <a:gd name="connsiteX2" fmla="*/ 937846 w 2684302"/>
              <a:gd name="connsiteY2" fmla="*/ 61176 h 1510929"/>
              <a:gd name="connsiteX3" fmla="*/ 1195364 w 2684302"/>
              <a:gd name="connsiteY3" fmla="*/ 560121 h 1510929"/>
              <a:gd name="connsiteX4" fmla="*/ 1338278 w 2684302"/>
              <a:gd name="connsiteY4" fmla="*/ 202936 h 1510929"/>
              <a:gd name="connsiteX5" fmla="*/ 1485882 w 2684302"/>
              <a:gd name="connsiteY5" fmla="*/ 550621 h 1510929"/>
              <a:gd name="connsiteX6" fmla="*/ 1885932 w 2684302"/>
              <a:gd name="connsiteY6" fmla="*/ 126729 h 1510929"/>
              <a:gd name="connsiteX7" fmla="*/ 2295797 w 2684302"/>
              <a:gd name="connsiteY7" fmla="*/ 1310993 h 1510929"/>
              <a:gd name="connsiteX8" fmla="*/ 2684302 w 2684302"/>
              <a:gd name="connsiteY8" fmla="*/ 1048325 h 1510929"/>
              <a:gd name="connsiteX0" fmla="*/ 0 w 2684302"/>
              <a:gd name="connsiteY0" fmla="*/ 1022468 h 1510929"/>
              <a:gd name="connsiteX1" fmla="*/ 316523 w 2684302"/>
              <a:gd name="connsiteY1" fmla="*/ 1350714 h 1510929"/>
              <a:gd name="connsiteX2" fmla="*/ 937846 w 2684302"/>
              <a:gd name="connsiteY2" fmla="*/ 61176 h 1510929"/>
              <a:gd name="connsiteX3" fmla="*/ 1195364 w 2684302"/>
              <a:gd name="connsiteY3" fmla="*/ 560121 h 1510929"/>
              <a:gd name="connsiteX4" fmla="*/ 1338278 w 2684302"/>
              <a:gd name="connsiteY4" fmla="*/ 202936 h 1510929"/>
              <a:gd name="connsiteX5" fmla="*/ 1485882 w 2684302"/>
              <a:gd name="connsiteY5" fmla="*/ 550621 h 1510929"/>
              <a:gd name="connsiteX6" fmla="*/ 1885932 w 2684302"/>
              <a:gd name="connsiteY6" fmla="*/ 126729 h 1510929"/>
              <a:gd name="connsiteX7" fmla="*/ 2295797 w 2684302"/>
              <a:gd name="connsiteY7" fmla="*/ 1310993 h 1510929"/>
              <a:gd name="connsiteX8" fmla="*/ 2684302 w 2684302"/>
              <a:gd name="connsiteY8" fmla="*/ 1048325 h 1510929"/>
              <a:gd name="connsiteX0" fmla="*/ 0 w 2684302"/>
              <a:gd name="connsiteY0" fmla="*/ 1022468 h 1510929"/>
              <a:gd name="connsiteX1" fmla="*/ 316523 w 2684302"/>
              <a:gd name="connsiteY1" fmla="*/ 1350714 h 1510929"/>
              <a:gd name="connsiteX2" fmla="*/ 937846 w 2684302"/>
              <a:gd name="connsiteY2" fmla="*/ 61176 h 1510929"/>
              <a:gd name="connsiteX3" fmla="*/ 1195364 w 2684302"/>
              <a:gd name="connsiteY3" fmla="*/ 560121 h 1510929"/>
              <a:gd name="connsiteX4" fmla="*/ 1338278 w 2684302"/>
              <a:gd name="connsiteY4" fmla="*/ 202936 h 1510929"/>
              <a:gd name="connsiteX5" fmla="*/ 1485882 w 2684302"/>
              <a:gd name="connsiteY5" fmla="*/ 550621 h 1510929"/>
              <a:gd name="connsiteX6" fmla="*/ 1885932 w 2684302"/>
              <a:gd name="connsiteY6" fmla="*/ 126729 h 1510929"/>
              <a:gd name="connsiteX7" fmla="*/ 2295797 w 2684302"/>
              <a:gd name="connsiteY7" fmla="*/ 1310993 h 1510929"/>
              <a:gd name="connsiteX8" fmla="*/ 2684302 w 2684302"/>
              <a:gd name="connsiteY8" fmla="*/ 1048325 h 1510929"/>
              <a:gd name="connsiteX0" fmla="*/ 0 w 2684302"/>
              <a:gd name="connsiteY0" fmla="*/ 1022468 h 1521412"/>
              <a:gd name="connsiteX1" fmla="*/ 316523 w 2684302"/>
              <a:gd name="connsiteY1" fmla="*/ 1350714 h 1521412"/>
              <a:gd name="connsiteX2" fmla="*/ 937846 w 2684302"/>
              <a:gd name="connsiteY2" fmla="*/ 61176 h 1521412"/>
              <a:gd name="connsiteX3" fmla="*/ 1195364 w 2684302"/>
              <a:gd name="connsiteY3" fmla="*/ 560121 h 1521412"/>
              <a:gd name="connsiteX4" fmla="*/ 1338278 w 2684302"/>
              <a:gd name="connsiteY4" fmla="*/ 202936 h 1521412"/>
              <a:gd name="connsiteX5" fmla="*/ 1485882 w 2684302"/>
              <a:gd name="connsiteY5" fmla="*/ 550621 h 1521412"/>
              <a:gd name="connsiteX6" fmla="*/ 1885932 w 2684302"/>
              <a:gd name="connsiteY6" fmla="*/ 126729 h 1521412"/>
              <a:gd name="connsiteX7" fmla="*/ 2295797 w 2684302"/>
              <a:gd name="connsiteY7" fmla="*/ 1310993 h 1521412"/>
              <a:gd name="connsiteX8" fmla="*/ 2684302 w 2684302"/>
              <a:gd name="connsiteY8" fmla="*/ 1048325 h 1521412"/>
              <a:gd name="connsiteX0" fmla="*/ 0 w 2684302"/>
              <a:gd name="connsiteY0" fmla="*/ 1022468 h 1531895"/>
              <a:gd name="connsiteX1" fmla="*/ 316523 w 2684302"/>
              <a:gd name="connsiteY1" fmla="*/ 1350714 h 1531895"/>
              <a:gd name="connsiteX2" fmla="*/ 937846 w 2684302"/>
              <a:gd name="connsiteY2" fmla="*/ 61176 h 1531895"/>
              <a:gd name="connsiteX3" fmla="*/ 1195364 w 2684302"/>
              <a:gd name="connsiteY3" fmla="*/ 560121 h 1531895"/>
              <a:gd name="connsiteX4" fmla="*/ 1338278 w 2684302"/>
              <a:gd name="connsiteY4" fmla="*/ 202936 h 1531895"/>
              <a:gd name="connsiteX5" fmla="*/ 1485882 w 2684302"/>
              <a:gd name="connsiteY5" fmla="*/ 550621 h 1531895"/>
              <a:gd name="connsiteX6" fmla="*/ 1885932 w 2684302"/>
              <a:gd name="connsiteY6" fmla="*/ 126729 h 1531895"/>
              <a:gd name="connsiteX7" fmla="*/ 2295797 w 2684302"/>
              <a:gd name="connsiteY7" fmla="*/ 1310993 h 1531895"/>
              <a:gd name="connsiteX8" fmla="*/ 2684302 w 2684302"/>
              <a:gd name="connsiteY8" fmla="*/ 1048325 h 1531895"/>
              <a:gd name="connsiteX0" fmla="*/ 0 w 2684302"/>
              <a:gd name="connsiteY0" fmla="*/ 1022468 h 1538977"/>
              <a:gd name="connsiteX1" fmla="*/ 316523 w 2684302"/>
              <a:gd name="connsiteY1" fmla="*/ 1350714 h 1538977"/>
              <a:gd name="connsiteX2" fmla="*/ 937846 w 2684302"/>
              <a:gd name="connsiteY2" fmla="*/ 61176 h 1538977"/>
              <a:gd name="connsiteX3" fmla="*/ 1195364 w 2684302"/>
              <a:gd name="connsiteY3" fmla="*/ 560121 h 1538977"/>
              <a:gd name="connsiteX4" fmla="*/ 1338278 w 2684302"/>
              <a:gd name="connsiteY4" fmla="*/ 202936 h 1538977"/>
              <a:gd name="connsiteX5" fmla="*/ 1485882 w 2684302"/>
              <a:gd name="connsiteY5" fmla="*/ 550621 h 1538977"/>
              <a:gd name="connsiteX6" fmla="*/ 1885932 w 2684302"/>
              <a:gd name="connsiteY6" fmla="*/ 126729 h 1538977"/>
              <a:gd name="connsiteX7" fmla="*/ 2295797 w 2684302"/>
              <a:gd name="connsiteY7" fmla="*/ 1310993 h 1538977"/>
              <a:gd name="connsiteX8" fmla="*/ 2684302 w 2684302"/>
              <a:gd name="connsiteY8" fmla="*/ 1048325 h 1538977"/>
              <a:gd name="connsiteX0" fmla="*/ 0 w 2684302"/>
              <a:gd name="connsiteY0" fmla="*/ 1022468 h 1594973"/>
              <a:gd name="connsiteX1" fmla="*/ 316523 w 2684302"/>
              <a:gd name="connsiteY1" fmla="*/ 1350714 h 1594973"/>
              <a:gd name="connsiteX2" fmla="*/ 937846 w 2684302"/>
              <a:gd name="connsiteY2" fmla="*/ 61176 h 1594973"/>
              <a:gd name="connsiteX3" fmla="*/ 1195364 w 2684302"/>
              <a:gd name="connsiteY3" fmla="*/ 560121 h 1594973"/>
              <a:gd name="connsiteX4" fmla="*/ 1338278 w 2684302"/>
              <a:gd name="connsiteY4" fmla="*/ 202936 h 1594973"/>
              <a:gd name="connsiteX5" fmla="*/ 1485882 w 2684302"/>
              <a:gd name="connsiteY5" fmla="*/ 550621 h 1594973"/>
              <a:gd name="connsiteX6" fmla="*/ 1885932 w 2684302"/>
              <a:gd name="connsiteY6" fmla="*/ 126729 h 1594973"/>
              <a:gd name="connsiteX7" fmla="*/ 2295797 w 2684302"/>
              <a:gd name="connsiteY7" fmla="*/ 1310993 h 1594973"/>
              <a:gd name="connsiteX8" fmla="*/ 2684302 w 2684302"/>
              <a:gd name="connsiteY8" fmla="*/ 1048325 h 1594973"/>
              <a:gd name="connsiteX0" fmla="*/ 0 w 2684302"/>
              <a:gd name="connsiteY0" fmla="*/ 1028657 h 1638300"/>
              <a:gd name="connsiteX1" fmla="*/ 316523 w 2684302"/>
              <a:gd name="connsiteY1" fmla="*/ 1356903 h 1638300"/>
              <a:gd name="connsiteX2" fmla="*/ 937846 w 2684302"/>
              <a:gd name="connsiteY2" fmla="*/ 67365 h 1638300"/>
              <a:gd name="connsiteX3" fmla="*/ 1195364 w 2684302"/>
              <a:gd name="connsiteY3" fmla="*/ 566310 h 1638300"/>
              <a:gd name="connsiteX4" fmla="*/ 1338278 w 2684302"/>
              <a:gd name="connsiteY4" fmla="*/ 209125 h 1638300"/>
              <a:gd name="connsiteX5" fmla="*/ 1485882 w 2684302"/>
              <a:gd name="connsiteY5" fmla="*/ 556810 h 1638300"/>
              <a:gd name="connsiteX6" fmla="*/ 1885932 w 2684302"/>
              <a:gd name="connsiteY6" fmla="*/ 132918 h 1638300"/>
              <a:gd name="connsiteX7" fmla="*/ 2292947 w 2684302"/>
              <a:gd name="connsiteY7" fmla="*/ 1354320 h 1638300"/>
              <a:gd name="connsiteX8" fmla="*/ 2684302 w 2684302"/>
              <a:gd name="connsiteY8" fmla="*/ 1054514 h 1638300"/>
              <a:gd name="connsiteX0" fmla="*/ 0 w 2684302"/>
              <a:gd name="connsiteY0" fmla="*/ 1028657 h 1638300"/>
              <a:gd name="connsiteX1" fmla="*/ 316523 w 2684302"/>
              <a:gd name="connsiteY1" fmla="*/ 1356903 h 1638300"/>
              <a:gd name="connsiteX2" fmla="*/ 937846 w 2684302"/>
              <a:gd name="connsiteY2" fmla="*/ 67365 h 1638300"/>
              <a:gd name="connsiteX3" fmla="*/ 1195364 w 2684302"/>
              <a:gd name="connsiteY3" fmla="*/ 566310 h 1638300"/>
              <a:gd name="connsiteX4" fmla="*/ 1338278 w 2684302"/>
              <a:gd name="connsiteY4" fmla="*/ 209125 h 1638300"/>
              <a:gd name="connsiteX5" fmla="*/ 1485882 w 2684302"/>
              <a:gd name="connsiteY5" fmla="*/ 556810 h 1638300"/>
              <a:gd name="connsiteX6" fmla="*/ 1885932 w 2684302"/>
              <a:gd name="connsiteY6" fmla="*/ 132918 h 1638300"/>
              <a:gd name="connsiteX7" fmla="*/ 2292947 w 2684302"/>
              <a:gd name="connsiteY7" fmla="*/ 1354320 h 1638300"/>
              <a:gd name="connsiteX8" fmla="*/ 2684302 w 2684302"/>
              <a:gd name="connsiteY8" fmla="*/ 1054514 h 1638300"/>
              <a:gd name="connsiteX0" fmla="*/ 0 w 2684302"/>
              <a:gd name="connsiteY0" fmla="*/ 1028657 h 1583424"/>
              <a:gd name="connsiteX1" fmla="*/ 316523 w 2684302"/>
              <a:gd name="connsiteY1" fmla="*/ 1356903 h 1583424"/>
              <a:gd name="connsiteX2" fmla="*/ 937846 w 2684302"/>
              <a:gd name="connsiteY2" fmla="*/ 67365 h 1583424"/>
              <a:gd name="connsiteX3" fmla="*/ 1195364 w 2684302"/>
              <a:gd name="connsiteY3" fmla="*/ 566310 h 1583424"/>
              <a:gd name="connsiteX4" fmla="*/ 1338278 w 2684302"/>
              <a:gd name="connsiteY4" fmla="*/ 209125 h 1583424"/>
              <a:gd name="connsiteX5" fmla="*/ 1485882 w 2684302"/>
              <a:gd name="connsiteY5" fmla="*/ 556810 h 1583424"/>
              <a:gd name="connsiteX6" fmla="*/ 1885932 w 2684302"/>
              <a:gd name="connsiteY6" fmla="*/ 132918 h 1583424"/>
              <a:gd name="connsiteX7" fmla="*/ 2292947 w 2684302"/>
              <a:gd name="connsiteY7" fmla="*/ 1354320 h 1583424"/>
              <a:gd name="connsiteX8" fmla="*/ 2684302 w 2684302"/>
              <a:gd name="connsiteY8" fmla="*/ 105451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8278 w 2700880"/>
              <a:gd name="connsiteY4" fmla="*/ 209125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8278 w 2700880"/>
              <a:gd name="connsiteY4" fmla="*/ 209125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8278 w 2700880"/>
              <a:gd name="connsiteY4" fmla="*/ 677293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246300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377360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377360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377360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377360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421047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421047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421047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421047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2369 w 2700880"/>
              <a:gd name="connsiteY4" fmla="*/ 644588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2369 w 2700880"/>
              <a:gd name="connsiteY4" fmla="*/ 644588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2369 w 2700880"/>
              <a:gd name="connsiteY4" fmla="*/ 644588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2369 w 2700880"/>
              <a:gd name="connsiteY4" fmla="*/ 644588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2369 w 2700880"/>
              <a:gd name="connsiteY4" fmla="*/ 644588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2369 w 2700880"/>
              <a:gd name="connsiteY4" fmla="*/ 644588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0880" h="1583424">
                <a:moveTo>
                  <a:pt x="0" y="1028657"/>
                </a:moveTo>
                <a:cubicBezTo>
                  <a:pt x="80107" y="1272887"/>
                  <a:pt x="143227" y="1538084"/>
                  <a:pt x="316523" y="1356903"/>
                </a:cubicBezTo>
                <a:cubicBezTo>
                  <a:pt x="472831" y="1196688"/>
                  <a:pt x="739013" y="108664"/>
                  <a:pt x="937846" y="67365"/>
                </a:cubicBezTo>
                <a:cubicBezTo>
                  <a:pt x="1053701" y="107948"/>
                  <a:pt x="1129610" y="470106"/>
                  <a:pt x="1195364" y="566310"/>
                </a:cubicBezTo>
                <a:cubicBezTo>
                  <a:pt x="1240884" y="625393"/>
                  <a:pt x="1283949" y="646171"/>
                  <a:pt x="1332369" y="644588"/>
                </a:cubicBezTo>
                <a:cubicBezTo>
                  <a:pt x="1380789" y="643005"/>
                  <a:pt x="1431882" y="604967"/>
                  <a:pt x="1485882" y="556810"/>
                </a:cubicBezTo>
                <a:cubicBezTo>
                  <a:pt x="1578142" y="471532"/>
                  <a:pt x="1751421" y="0"/>
                  <a:pt x="1885932" y="132918"/>
                </a:cubicBezTo>
                <a:cubicBezTo>
                  <a:pt x="2020443" y="265836"/>
                  <a:pt x="2210289" y="1175583"/>
                  <a:pt x="2292947" y="1354320"/>
                </a:cubicBezTo>
                <a:cubicBezTo>
                  <a:pt x="2452116" y="1583424"/>
                  <a:pt x="2587557" y="1275804"/>
                  <a:pt x="2700880" y="1034504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35" name="Slide Number Placeholder 2">
            <a:extLst>
              <a:ext uri="{FF2B5EF4-FFF2-40B4-BE49-F238E27FC236}">
                <a16:creationId xmlns:a16="http://schemas.microsoft.com/office/drawing/2014/main" id="{DF92FF54-C436-466F-9A73-E452B268C1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D56ED6C3-420A-4D35-A444-32FB0397C130}" type="slidenum">
              <a:rPr lang="en-US" altLang="en-US">
                <a:solidFill>
                  <a:schemeClr val="tx2"/>
                </a:solidFill>
              </a:rPr>
              <a:pPr/>
              <a:t>15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45BA33-50CE-43F8-830D-AF6BDC288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t>Motion Blending and</a:t>
            </a:r>
            <a:br>
              <a:rPr/>
            </a:br>
            <a:r>
              <a:t>Angular Momentum Smoothing</a:t>
            </a:r>
          </a:p>
        </p:txBody>
      </p:sp>
      <p:sp>
        <p:nvSpPr>
          <p:cNvPr id="7" name="文字方塊 58">
            <a:extLst>
              <a:ext uri="{FF2B5EF4-FFF2-40B4-BE49-F238E27FC236}">
                <a16:creationId xmlns:a16="http://schemas.microsoft.com/office/drawing/2014/main" id="{043657BB-7BAA-44BC-B83B-C39A9C428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138" y="3571875"/>
            <a:ext cx="701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en-US" altLang="en-US"/>
              <a:t>Time</a:t>
            </a:r>
          </a:p>
        </p:txBody>
      </p:sp>
      <p:sp>
        <p:nvSpPr>
          <p:cNvPr id="8" name="文字方塊 60">
            <a:extLst>
              <a:ext uri="{FF2B5EF4-FFF2-40B4-BE49-F238E27FC236}">
                <a16:creationId xmlns:a16="http://schemas.microsoft.com/office/drawing/2014/main" id="{86CF1B4E-ADD5-4FE2-8E77-E0AE5AC8C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928813"/>
            <a:ext cx="2224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en-US" altLang="en-US"/>
              <a:t>Angular Momentum</a:t>
            </a:r>
          </a:p>
        </p:txBody>
      </p:sp>
      <p:sp>
        <p:nvSpPr>
          <p:cNvPr id="11" name="手繪多邊形 63">
            <a:extLst>
              <a:ext uri="{FF2B5EF4-FFF2-40B4-BE49-F238E27FC236}">
                <a16:creationId xmlns:a16="http://schemas.microsoft.com/office/drawing/2014/main" id="{4D830C51-3500-402D-9573-3D00D952867B}"/>
              </a:ext>
            </a:extLst>
          </p:cNvPr>
          <p:cNvSpPr/>
          <p:nvPr/>
        </p:nvSpPr>
        <p:spPr>
          <a:xfrm>
            <a:off x="1538811" y="2383300"/>
            <a:ext cx="4416566" cy="2589267"/>
          </a:xfrm>
          <a:custGeom>
            <a:avLst/>
            <a:gdLst>
              <a:gd name="connsiteX0" fmla="*/ 0 w 1758461"/>
              <a:gd name="connsiteY0" fmla="*/ 967153 h 1455614"/>
              <a:gd name="connsiteX1" fmla="*/ 316523 w 1758461"/>
              <a:gd name="connsiteY1" fmla="*/ 1295399 h 1455614"/>
              <a:gd name="connsiteX2" fmla="*/ 937846 w 1758461"/>
              <a:gd name="connsiteY2" fmla="*/ 5861 h 1455614"/>
              <a:gd name="connsiteX3" fmla="*/ 1395046 w 1758461"/>
              <a:gd name="connsiteY3" fmla="*/ 1260230 h 1455614"/>
              <a:gd name="connsiteX4" fmla="*/ 1758461 w 1758461"/>
              <a:gd name="connsiteY4" fmla="*/ 931984 h 1455614"/>
              <a:gd name="connsiteX0" fmla="*/ 0 w 1758461"/>
              <a:gd name="connsiteY0" fmla="*/ 967153 h 1455614"/>
              <a:gd name="connsiteX1" fmla="*/ 316523 w 1758461"/>
              <a:gd name="connsiteY1" fmla="*/ 1295399 h 1455614"/>
              <a:gd name="connsiteX2" fmla="*/ 937846 w 1758461"/>
              <a:gd name="connsiteY2" fmla="*/ 5861 h 1455614"/>
              <a:gd name="connsiteX3" fmla="*/ 1395046 w 1758461"/>
              <a:gd name="connsiteY3" fmla="*/ 1260230 h 1455614"/>
              <a:gd name="connsiteX4" fmla="*/ 1758461 w 1758461"/>
              <a:gd name="connsiteY4" fmla="*/ 931984 h 1455614"/>
              <a:gd name="connsiteX0" fmla="*/ 0 w 2615685"/>
              <a:gd name="connsiteY0" fmla="*/ 967153 h 1530450"/>
              <a:gd name="connsiteX1" fmla="*/ 316523 w 2615685"/>
              <a:gd name="connsiteY1" fmla="*/ 1295399 h 1530450"/>
              <a:gd name="connsiteX2" fmla="*/ 937846 w 2615685"/>
              <a:gd name="connsiteY2" fmla="*/ 5861 h 1530450"/>
              <a:gd name="connsiteX3" fmla="*/ 1395046 w 2615685"/>
              <a:gd name="connsiteY3" fmla="*/ 1260230 h 1530450"/>
              <a:gd name="connsiteX4" fmla="*/ 2615685 w 2615685"/>
              <a:gd name="connsiteY4" fmla="*/ 1289150 h 1530450"/>
              <a:gd name="connsiteX0" fmla="*/ 0 w 2615685"/>
              <a:gd name="connsiteY0" fmla="*/ 967153 h 1455614"/>
              <a:gd name="connsiteX1" fmla="*/ 316523 w 2615685"/>
              <a:gd name="connsiteY1" fmla="*/ 1295399 h 1455614"/>
              <a:gd name="connsiteX2" fmla="*/ 937846 w 2615685"/>
              <a:gd name="connsiteY2" fmla="*/ 5861 h 1455614"/>
              <a:gd name="connsiteX3" fmla="*/ 1395046 w 2615685"/>
              <a:gd name="connsiteY3" fmla="*/ 1260230 h 1455614"/>
              <a:gd name="connsiteX4" fmla="*/ 2615685 w 2615685"/>
              <a:gd name="connsiteY4" fmla="*/ 931936 h 1455614"/>
              <a:gd name="connsiteX0" fmla="*/ 0 w 2615685"/>
              <a:gd name="connsiteY0" fmla="*/ 967153 h 1455614"/>
              <a:gd name="connsiteX1" fmla="*/ 316523 w 2615685"/>
              <a:gd name="connsiteY1" fmla="*/ 1295399 h 1455614"/>
              <a:gd name="connsiteX2" fmla="*/ 937846 w 2615685"/>
              <a:gd name="connsiteY2" fmla="*/ 5861 h 1455614"/>
              <a:gd name="connsiteX3" fmla="*/ 2252270 w 2615685"/>
              <a:gd name="connsiteY3" fmla="*/ 1260230 h 1455614"/>
              <a:gd name="connsiteX4" fmla="*/ 2615685 w 2615685"/>
              <a:gd name="connsiteY4" fmla="*/ 931936 h 1455614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2252270 w 2615685"/>
              <a:gd name="connsiteY4" fmla="*/ 1386134 h 1581518"/>
              <a:gd name="connsiteX5" fmla="*/ 2615685 w 2615685"/>
              <a:gd name="connsiteY5" fmla="*/ 1057840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885932 w 2615685"/>
              <a:gd name="connsiteY4" fmla="*/ 197318 h 1581518"/>
              <a:gd name="connsiteX5" fmla="*/ 2252270 w 2615685"/>
              <a:gd name="connsiteY5" fmla="*/ 1386134 h 1581518"/>
              <a:gd name="connsiteX6" fmla="*/ 2615685 w 2615685"/>
              <a:gd name="connsiteY6" fmla="*/ 1057840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885932 w 2615685"/>
              <a:gd name="connsiteY4" fmla="*/ 197318 h 1581518"/>
              <a:gd name="connsiteX5" fmla="*/ 2252270 w 2615685"/>
              <a:gd name="connsiteY5" fmla="*/ 1386134 h 1581518"/>
              <a:gd name="connsiteX6" fmla="*/ 2615685 w 2615685"/>
              <a:gd name="connsiteY6" fmla="*/ 1057840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885932 w 2615685"/>
              <a:gd name="connsiteY4" fmla="*/ 197318 h 1581518"/>
              <a:gd name="connsiteX5" fmla="*/ 2252270 w 2615685"/>
              <a:gd name="connsiteY5" fmla="*/ 1386134 h 1581518"/>
              <a:gd name="connsiteX6" fmla="*/ 2615685 w 2615685"/>
              <a:gd name="connsiteY6" fmla="*/ 1057840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885932 w 2615685"/>
              <a:gd name="connsiteY4" fmla="*/ 197318 h 1581518"/>
              <a:gd name="connsiteX5" fmla="*/ 2252270 w 2615685"/>
              <a:gd name="connsiteY5" fmla="*/ 1386134 h 1581518"/>
              <a:gd name="connsiteX6" fmla="*/ 2615685 w 2615685"/>
              <a:gd name="connsiteY6" fmla="*/ 1200692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485882 w 2615685"/>
              <a:gd name="connsiteY4" fmla="*/ 621210 h 1581518"/>
              <a:gd name="connsiteX5" fmla="*/ 1885932 w 2615685"/>
              <a:gd name="connsiteY5" fmla="*/ 197318 h 1581518"/>
              <a:gd name="connsiteX6" fmla="*/ 2252270 w 2615685"/>
              <a:gd name="connsiteY6" fmla="*/ 1386134 h 1581518"/>
              <a:gd name="connsiteX7" fmla="*/ 2615685 w 2615685"/>
              <a:gd name="connsiteY7" fmla="*/ 1200692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485882 w 2615685"/>
              <a:gd name="connsiteY4" fmla="*/ 621210 h 1581518"/>
              <a:gd name="connsiteX5" fmla="*/ 1885932 w 2615685"/>
              <a:gd name="connsiteY5" fmla="*/ 197318 h 1581518"/>
              <a:gd name="connsiteX6" fmla="*/ 2252270 w 2615685"/>
              <a:gd name="connsiteY6" fmla="*/ 1386134 h 1581518"/>
              <a:gd name="connsiteX7" fmla="*/ 2615685 w 2615685"/>
              <a:gd name="connsiteY7" fmla="*/ 1200692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485882 w 2615685"/>
              <a:gd name="connsiteY4" fmla="*/ 621210 h 1581518"/>
              <a:gd name="connsiteX5" fmla="*/ 1885932 w 2615685"/>
              <a:gd name="connsiteY5" fmla="*/ 197318 h 1581518"/>
              <a:gd name="connsiteX6" fmla="*/ 2252270 w 2615685"/>
              <a:gd name="connsiteY6" fmla="*/ 1386134 h 1581518"/>
              <a:gd name="connsiteX7" fmla="*/ 2615685 w 2615685"/>
              <a:gd name="connsiteY7" fmla="*/ 1200692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485882 w 2615685"/>
              <a:gd name="connsiteY4" fmla="*/ 621210 h 1581518"/>
              <a:gd name="connsiteX5" fmla="*/ 1885932 w 2615685"/>
              <a:gd name="connsiteY5" fmla="*/ 197318 h 1581518"/>
              <a:gd name="connsiteX6" fmla="*/ 2252270 w 2615685"/>
              <a:gd name="connsiteY6" fmla="*/ 1386134 h 1581518"/>
              <a:gd name="connsiteX7" fmla="*/ 2615685 w 2615685"/>
              <a:gd name="connsiteY7" fmla="*/ 1200692 h 1581518"/>
              <a:gd name="connsiteX0" fmla="*/ 0 w 2615685"/>
              <a:gd name="connsiteY0" fmla="*/ 1023226 h 1511687"/>
              <a:gd name="connsiteX1" fmla="*/ 316523 w 2615685"/>
              <a:gd name="connsiteY1" fmla="*/ 1351472 h 1511687"/>
              <a:gd name="connsiteX2" fmla="*/ 937846 w 2615685"/>
              <a:gd name="connsiteY2" fmla="*/ 61934 h 1511687"/>
              <a:gd name="connsiteX3" fmla="*/ 1195364 w 2615685"/>
              <a:gd name="connsiteY3" fmla="*/ 560879 h 1511687"/>
              <a:gd name="connsiteX4" fmla="*/ 1485882 w 2615685"/>
              <a:gd name="connsiteY4" fmla="*/ 551379 h 1511687"/>
              <a:gd name="connsiteX5" fmla="*/ 1885932 w 2615685"/>
              <a:gd name="connsiteY5" fmla="*/ 127487 h 1511687"/>
              <a:gd name="connsiteX6" fmla="*/ 2252270 w 2615685"/>
              <a:gd name="connsiteY6" fmla="*/ 1316303 h 1511687"/>
              <a:gd name="connsiteX7" fmla="*/ 2615685 w 2615685"/>
              <a:gd name="connsiteY7" fmla="*/ 1130861 h 1511687"/>
              <a:gd name="connsiteX0" fmla="*/ 0 w 2615685"/>
              <a:gd name="connsiteY0" fmla="*/ 1023226 h 1511687"/>
              <a:gd name="connsiteX1" fmla="*/ 316523 w 2615685"/>
              <a:gd name="connsiteY1" fmla="*/ 1351472 h 1511687"/>
              <a:gd name="connsiteX2" fmla="*/ 937846 w 2615685"/>
              <a:gd name="connsiteY2" fmla="*/ 61934 h 1511687"/>
              <a:gd name="connsiteX3" fmla="*/ 1195364 w 2615685"/>
              <a:gd name="connsiteY3" fmla="*/ 560879 h 1511687"/>
              <a:gd name="connsiteX4" fmla="*/ 1485882 w 2615685"/>
              <a:gd name="connsiteY4" fmla="*/ 551379 h 1511687"/>
              <a:gd name="connsiteX5" fmla="*/ 1885932 w 2615685"/>
              <a:gd name="connsiteY5" fmla="*/ 127487 h 1511687"/>
              <a:gd name="connsiteX6" fmla="*/ 2252270 w 2615685"/>
              <a:gd name="connsiteY6" fmla="*/ 1316303 h 1511687"/>
              <a:gd name="connsiteX7" fmla="*/ 2615685 w 2615685"/>
              <a:gd name="connsiteY7" fmla="*/ 1130861 h 1511687"/>
              <a:gd name="connsiteX0" fmla="*/ 0 w 2615685"/>
              <a:gd name="connsiteY0" fmla="*/ 1023226 h 1511687"/>
              <a:gd name="connsiteX1" fmla="*/ 316523 w 2615685"/>
              <a:gd name="connsiteY1" fmla="*/ 1351472 h 1511687"/>
              <a:gd name="connsiteX2" fmla="*/ 937846 w 2615685"/>
              <a:gd name="connsiteY2" fmla="*/ 61934 h 1511687"/>
              <a:gd name="connsiteX3" fmla="*/ 1195364 w 2615685"/>
              <a:gd name="connsiteY3" fmla="*/ 560879 h 1511687"/>
              <a:gd name="connsiteX4" fmla="*/ 1485882 w 2615685"/>
              <a:gd name="connsiteY4" fmla="*/ 551379 h 1511687"/>
              <a:gd name="connsiteX5" fmla="*/ 1885932 w 2615685"/>
              <a:gd name="connsiteY5" fmla="*/ 127487 h 1511687"/>
              <a:gd name="connsiteX6" fmla="*/ 2252270 w 2615685"/>
              <a:gd name="connsiteY6" fmla="*/ 1316303 h 1511687"/>
              <a:gd name="connsiteX7" fmla="*/ 2615685 w 2615685"/>
              <a:gd name="connsiteY7" fmla="*/ 1130861 h 1511687"/>
              <a:gd name="connsiteX0" fmla="*/ 0 w 2615685"/>
              <a:gd name="connsiteY0" fmla="*/ 1023226 h 1511687"/>
              <a:gd name="connsiteX1" fmla="*/ 316523 w 2615685"/>
              <a:gd name="connsiteY1" fmla="*/ 1351472 h 1511687"/>
              <a:gd name="connsiteX2" fmla="*/ 937846 w 2615685"/>
              <a:gd name="connsiteY2" fmla="*/ 61934 h 1511687"/>
              <a:gd name="connsiteX3" fmla="*/ 1195364 w 2615685"/>
              <a:gd name="connsiteY3" fmla="*/ 560879 h 1511687"/>
              <a:gd name="connsiteX4" fmla="*/ 1485882 w 2615685"/>
              <a:gd name="connsiteY4" fmla="*/ 551379 h 1511687"/>
              <a:gd name="connsiteX5" fmla="*/ 1885932 w 2615685"/>
              <a:gd name="connsiteY5" fmla="*/ 127487 h 1511687"/>
              <a:gd name="connsiteX6" fmla="*/ 2252270 w 2615685"/>
              <a:gd name="connsiteY6" fmla="*/ 1316303 h 1511687"/>
              <a:gd name="connsiteX7" fmla="*/ 2615685 w 2615685"/>
              <a:gd name="connsiteY7" fmla="*/ 1130861 h 1511687"/>
              <a:gd name="connsiteX0" fmla="*/ 0 w 2615685"/>
              <a:gd name="connsiteY0" fmla="*/ 1020845 h 1509306"/>
              <a:gd name="connsiteX1" fmla="*/ 316523 w 2615685"/>
              <a:gd name="connsiteY1" fmla="*/ 1349091 h 1509306"/>
              <a:gd name="connsiteX2" fmla="*/ 937846 w 2615685"/>
              <a:gd name="connsiteY2" fmla="*/ 59553 h 1509306"/>
              <a:gd name="connsiteX3" fmla="*/ 1195364 w 2615685"/>
              <a:gd name="connsiteY3" fmla="*/ 558498 h 1509306"/>
              <a:gd name="connsiteX4" fmla="*/ 1485882 w 2615685"/>
              <a:gd name="connsiteY4" fmla="*/ 548998 h 1509306"/>
              <a:gd name="connsiteX5" fmla="*/ 1885932 w 2615685"/>
              <a:gd name="connsiteY5" fmla="*/ 125106 h 1509306"/>
              <a:gd name="connsiteX6" fmla="*/ 2314179 w 2615685"/>
              <a:gd name="connsiteY6" fmla="*/ 1299632 h 1509306"/>
              <a:gd name="connsiteX7" fmla="*/ 2615685 w 2615685"/>
              <a:gd name="connsiteY7" fmla="*/ 1128480 h 1509306"/>
              <a:gd name="connsiteX0" fmla="*/ 0 w 2615685"/>
              <a:gd name="connsiteY0" fmla="*/ 1020845 h 1509306"/>
              <a:gd name="connsiteX1" fmla="*/ 316523 w 2615685"/>
              <a:gd name="connsiteY1" fmla="*/ 1349091 h 1509306"/>
              <a:gd name="connsiteX2" fmla="*/ 937846 w 2615685"/>
              <a:gd name="connsiteY2" fmla="*/ 59553 h 1509306"/>
              <a:gd name="connsiteX3" fmla="*/ 1195364 w 2615685"/>
              <a:gd name="connsiteY3" fmla="*/ 558498 h 1509306"/>
              <a:gd name="connsiteX4" fmla="*/ 1485882 w 2615685"/>
              <a:gd name="connsiteY4" fmla="*/ 548998 h 1509306"/>
              <a:gd name="connsiteX5" fmla="*/ 1885932 w 2615685"/>
              <a:gd name="connsiteY5" fmla="*/ 125106 h 1509306"/>
              <a:gd name="connsiteX6" fmla="*/ 2314179 w 2615685"/>
              <a:gd name="connsiteY6" fmla="*/ 1299632 h 1509306"/>
              <a:gd name="connsiteX7" fmla="*/ 2615685 w 2615685"/>
              <a:gd name="connsiteY7" fmla="*/ 1128480 h 1509306"/>
              <a:gd name="connsiteX0" fmla="*/ 0 w 2615685"/>
              <a:gd name="connsiteY0" fmla="*/ 1020845 h 1509306"/>
              <a:gd name="connsiteX1" fmla="*/ 316523 w 2615685"/>
              <a:gd name="connsiteY1" fmla="*/ 1349091 h 1509306"/>
              <a:gd name="connsiteX2" fmla="*/ 937846 w 2615685"/>
              <a:gd name="connsiteY2" fmla="*/ 59553 h 1509306"/>
              <a:gd name="connsiteX3" fmla="*/ 1195364 w 2615685"/>
              <a:gd name="connsiteY3" fmla="*/ 558498 h 1509306"/>
              <a:gd name="connsiteX4" fmla="*/ 1314462 w 2615685"/>
              <a:gd name="connsiteY4" fmla="*/ 248933 h 1509306"/>
              <a:gd name="connsiteX5" fmla="*/ 1485882 w 2615685"/>
              <a:gd name="connsiteY5" fmla="*/ 548998 h 1509306"/>
              <a:gd name="connsiteX6" fmla="*/ 1885932 w 2615685"/>
              <a:gd name="connsiteY6" fmla="*/ 125106 h 1509306"/>
              <a:gd name="connsiteX7" fmla="*/ 2314179 w 2615685"/>
              <a:gd name="connsiteY7" fmla="*/ 1299632 h 1509306"/>
              <a:gd name="connsiteX8" fmla="*/ 2615685 w 2615685"/>
              <a:gd name="connsiteY8" fmla="*/ 1128480 h 1509306"/>
              <a:gd name="connsiteX0" fmla="*/ 0 w 2615685"/>
              <a:gd name="connsiteY0" fmla="*/ 1020845 h 1509306"/>
              <a:gd name="connsiteX1" fmla="*/ 316523 w 2615685"/>
              <a:gd name="connsiteY1" fmla="*/ 1349091 h 1509306"/>
              <a:gd name="connsiteX2" fmla="*/ 937846 w 2615685"/>
              <a:gd name="connsiteY2" fmla="*/ 59553 h 1509306"/>
              <a:gd name="connsiteX3" fmla="*/ 1195364 w 2615685"/>
              <a:gd name="connsiteY3" fmla="*/ 558498 h 1509306"/>
              <a:gd name="connsiteX4" fmla="*/ 1338278 w 2615685"/>
              <a:gd name="connsiteY4" fmla="*/ 201313 h 1509306"/>
              <a:gd name="connsiteX5" fmla="*/ 1485882 w 2615685"/>
              <a:gd name="connsiteY5" fmla="*/ 548998 h 1509306"/>
              <a:gd name="connsiteX6" fmla="*/ 1885932 w 2615685"/>
              <a:gd name="connsiteY6" fmla="*/ 125106 h 1509306"/>
              <a:gd name="connsiteX7" fmla="*/ 2314179 w 2615685"/>
              <a:gd name="connsiteY7" fmla="*/ 1299632 h 1509306"/>
              <a:gd name="connsiteX8" fmla="*/ 2615685 w 2615685"/>
              <a:gd name="connsiteY8" fmla="*/ 1128480 h 1509306"/>
              <a:gd name="connsiteX0" fmla="*/ 0 w 2615685"/>
              <a:gd name="connsiteY0" fmla="*/ 1026453 h 1514914"/>
              <a:gd name="connsiteX1" fmla="*/ 316523 w 2615685"/>
              <a:gd name="connsiteY1" fmla="*/ 1354699 h 1514914"/>
              <a:gd name="connsiteX2" fmla="*/ 937846 w 2615685"/>
              <a:gd name="connsiteY2" fmla="*/ 65161 h 1514914"/>
              <a:gd name="connsiteX3" fmla="*/ 1195364 w 2615685"/>
              <a:gd name="connsiteY3" fmla="*/ 564106 h 1514914"/>
              <a:gd name="connsiteX4" fmla="*/ 1338278 w 2615685"/>
              <a:gd name="connsiteY4" fmla="*/ 206921 h 1514914"/>
              <a:gd name="connsiteX5" fmla="*/ 1485882 w 2615685"/>
              <a:gd name="connsiteY5" fmla="*/ 554606 h 1514914"/>
              <a:gd name="connsiteX6" fmla="*/ 1885932 w 2615685"/>
              <a:gd name="connsiteY6" fmla="*/ 130714 h 1514914"/>
              <a:gd name="connsiteX7" fmla="*/ 2321532 w 2615685"/>
              <a:gd name="connsiteY7" fmla="*/ 1338891 h 1514914"/>
              <a:gd name="connsiteX8" fmla="*/ 2615685 w 2615685"/>
              <a:gd name="connsiteY8" fmla="*/ 1134088 h 1514914"/>
              <a:gd name="connsiteX0" fmla="*/ 0 w 2615685"/>
              <a:gd name="connsiteY0" fmla="*/ 1026453 h 1514914"/>
              <a:gd name="connsiteX1" fmla="*/ 316523 w 2615685"/>
              <a:gd name="connsiteY1" fmla="*/ 1354699 h 1514914"/>
              <a:gd name="connsiteX2" fmla="*/ 937846 w 2615685"/>
              <a:gd name="connsiteY2" fmla="*/ 65161 h 1514914"/>
              <a:gd name="connsiteX3" fmla="*/ 1195364 w 2615685"/>
              <a:gd name="connsiteY3" fmla="*/ 564106 h 1514914"/>
              <a:gd name="connsiteX4" fmla="*/ 1338278 w 2615685"/>
              <a:gd name="connsiteY4" fmla="*/ 206921 h 1514914"/>
              <a:gd name="connsiteX5" fmla="*/ 1485882 w 2615685"/>
              <a:gd name="connsiteY5" fmla="*/ 554606 h 1514914"/>
              <a:gd name="connsiteX6" fmla="*/ 1885932 w 2615685"/>
              <a:gd name="connsiteY6" fmla="*/ 130714 h 1514914"/>
              <a:gd name="connsiteX7" fmla="*/ 2321532 w 2615685"/>
              <a:gd name="connsiteY7" fmla="*/ 1338891 h 1514914"/>
              <a:gd name="connsiteX8" fmla="*/ 2615685 w 2615685"/>
              <a:gd name="connsiteY8" fmla="*/ 1134088 h 1514914"/>
              <a:gd name="connsiteX0" fmla="*/ 0 w 2684302"/>
              <a:gd name="connsiteY0" fmla="*/ 1026453 h 1514914"/>
              <a:gd name="connsiteX1" fmla="*/ 316523 w 2684302"/>
              <a:gd name="connsiteY1" fmla="*/ 1354699 h 1514914"/>
              <a:gd name="connsiteX2" fmla="*/ 937846 w 2684302"/>
              <a:gd name="connsiteY2" fmla="*/ 65161 h 1514914"/>
              <a:gd name="connsiteX3" fmla="*/ 1195364 w 2684302"/>
              <a:gd name="connsiteY3" fmla="*/ 564106 h 1514914"/>
              <a:gd name="connsiteX4" fmla="*/ 1338278 w 2684302"/>
              <a:gd name="connsiteY4" fmla="*/ 206921 h 1514914"/>
              <a:gd name="connsiteX5" fmla="*/ 1485882 w 2684302"/>
              <a:gd name="connsiteY5" fmla="*/ 554606 h 1514914"/>
              <a:gd name="connsiteX6" fmla="*/ 1885932 w 2684302"/>
              <a:gd name="connsiteY6" fmla="*/ 130714 h 1514914"/>
              <a:gd name="connsiteX7" fmla="*/ 2321532 w 2684302"/>
              <a:gd name="connsiteY7" fmla="*/ 1338891 h 1514914"/>
              <a:gd name="connsiteX8" fmla="*/ 2684302 w 2684302"/>
              <a:gd name="connsiteY8" fmla="*/ 1052310 h 1514914"/>
              <a:gd name="connsiteX0" fmla="*/ 0 w 2684302"/>
              <a:gd name="connsiteY0" fmla="*/ 1027905 h 1521039"/>
              <a:gd name="connsiteX1" fmla="*/ 316523 w 2684302"/>
              <a:gd name="connsiteY1" fmla="*/ 1356151 h 1521039"/>
              <a:gd name="connsiteX2" fmla="*/ 937846 w 2684302"/>
              <a:gd name="connsiteY2" fmla="*/ 66613 h 1521039"/>
              <a:gd name="connsiteX3" fmla="*/ 1195364 w 2684302"/>
              <a:gd name="connsiteY3" fmla="*/ 565558 h 1521039"/>
              <a:gd name="connsiteX4" fmla="*/ 1338278 w 2684302"/>
              <a:gd name="connsiteY4" fmla="*/ 208373 h 1521039"/>
              <a:gd name="connsiteX5" fmla="*/ 1485882 w 2684302"/>
              <a:gd name="connsiteY5" fmla="*/ 556058 h 1521039"/>
              <a:gd name="connsiteX6" fmla="*/ 1885932 w 2684302"/>
              <a:gd name="connsiteY6" fmla="*/ 132166 h 1521039"/>
              <a:gd name="connsiteX7" fmla="*/ 2323719 w 2684302"/>
              <a:gd name="connsiteY7" fmla="*/ 1349051 h 1521039"/>
              <a:gd name="connsiteX8" fmla="*/ 2684302 w 2684302"/>
              <a:gd name="connsiteY8" fmla="*/ 1053762 h 1521039"/>
              <a:gd name="connsiteX0" fmla="*/ 0 w 2684302"/>
              <a:gd name="connsiteY0" fmla="*/ 1022468 h 1510929"/>
              <a:gd name="connsiteX1" fmla="*/ 316523 w 2684302"/>
              <a:gd name="connsiteY1" fmla="*/ 1350714 h 1510929"/>
              <a:gd name="connsiteX2" fmla="*/ 937846 w 2684302"/>
              <a:gd name="connsiteY2" fmla="*/ 61176 h 1510929"/>
              <a:gd name="connsiteX3" fmla="*/ 1195364 w 2684302"/>
              <a:gd name="connsiteY3" fmla="*/ 560121 h 1510929"/>
              <a:gd name="connsiteX4" fmla="*/ 1338278 w 2684302"/>
              <a:gd name="connsiteY4" fmla="*/ 202936 h 1510929"/>
              <a:gd name="connsiteX5" fmla="*/ 1485882 w 2684302"/>
              <a:gd name="connsiteY5" fmla="*/ 550621 h 1510929"/>
              <a:gd name="connsiteX6" fmla="*/ 1885932 w 2684302"/>
              <a:gd name="connsiteY6" fmla="*/ 126729 h 1510929"/>
              <a:gd name="connsiteX7" fmla="*/ 2295797 w 2684302"/>
              <a:gd name="connsiteY7" fmla="*/ 1310993 h 1510929"/>
              <a:gd name="connsiteX8" fmla="*/ 2684302 w 2684302"/>
              <a:gd name="connsiteY8" fmla="*/ 1048325 h 1510929"/>
              <a:gd name="connsiteX0" fmla="*/ 0 w 2684302"/>
              <a:gd name="connsiteY0" fmla="*/ 1022468 h 1510929"/>
              <a:gd name="connsiteX1" fmla="*/ 316523 w 2684302"/>
              <a:gd name="connsiteY1" fmla="*/ 1350714 h 1510929"/>
              <a:gd name="connsiteX2" fmla="*/ 937846 w 2684302"/>
              <a:gd name="connsiteY2" fmla="*/ 61176 h 1510929"/>
              <a:gd name="connsiteX3" fmla="*/ 1195364 w 2684302"/>
              <a:gd name="connsiteY3" fmla="*/ 560121 h 1510929"/>
              <a:gd name="connsiteX4" fmla="*/ 1338278 w 2684302"/>
              <a:gd name="connsiteY4" fmla="*/ 202936 h 1510929"/>
              <a:gd name="connsiteX5" fmla="*/ 1485882 w 2684302"/>
              <a:gd name="connsiteY5" fmla="*/ 550621 h 1510929"/>
              <a:gd name="connsiteX6" fmla="*/ 1885932 w 2684302"/>
              <a:gd name="connsiteY6" fmla="*/ 126729 h 1510929"/>
              <a:gd name="connsiteX7" fmla="*/ 2295797 w 2684302"/>
              <a:gd name="connsiteY7" fmla="*/ 1310993 h 1510929"/>
              <a:gd name="connsiteX8" fmla="*/ 2684302 w 2684302"/>
              <a:gd name="connsiteY8" fmla="*/ 1048325 h 1510929"/>
              <a:gd name="connsiteX0" fmla="*/ 0 w 2684302"/>
              <a:gd name="connsiteY0" fmla="*/ 1022468 h 1510929"/>
              <a:gd name="connsiteX1" fmla="*/ 316523 w 2684302"/>
              <a:gd name="connsiteY1" fmla="*/ 1350714 h 1510929"/>
              <a:gd name="connsiteX2" fmla="*/ 937846 w 2684302"/>
              <a:gd name="connsiteY2" fmla="*/ 61176 h 1510929"/>
              <a:gd name="connsiteX3" fmla="*/ 1195364 w 2684302"/>
              <a:gd name="connsiteY3" fmla="*/ 560121 h 1510929"/>
              <a:gd name="connsiteX4" fmla="*/ 1338278 w 2684302"/>
              <a:gd name="connsiteY4" fmla="*/ 202936 h 1510929"/>
              <a:gd name="connsiteX5" fmla="*/ 1485882 w 2684302"/>
              <a:gd name="connsiteY5" fmla="*/ 550621 h 1510929"/>
              <a:gd name="connsiteX6" fmla="*/ 1885932 w 2684302"/>
              <a:gd name="connsiteY6" fmla="*/ 126729 h 1510929"/>
              <a:gd name="connsiteX7" fmla="*/ 2295797 w 2684302"/>
              <a:gd name="connsiteY7" fmla="*/ 1310993 h 1510929"/>
              <a:gd name="connsiteX8" fmla="*/ 2684302 w 2684302"/>
              <a:gd name="connsiteY8" fmla="*/ 1048325 h 1510929"/>
              <a:gd name="connsiteX0" fmla="*/ 0 w 2684302"/>
              <a:gd name="connsiteY0" fmla="*/ 1022468 h 1510929"/>
              <a:gd name="connsiteX1" fmla="*/ 316523 w 2684302"/>
              <a:gd name="connsiteY1" fmla="*/ 1350714 h 1510929"/>
              <a:gd name="connsiteX2" fmla="*/ 937846 w 2684302"/>
              <a:gd name="connsiteY2" fmla="*/ 61176 h 1510929"/>
              <a:gd name="connsiteX3" fmla="*/ 1195364 w 2684302"/>
              <a:gd name="connsiteY3" fmla="*/ 560121 h 1510929"/>
              <a:gd name="connsiteX4" fmla="*/ 1338278 w 2684302"/>
              <a:gd name="connsiteY4" fmla="*/ 202936 h 1510929"/>
              <a:gd name="connsiteX5" fmla="*/ 1485882 w 2684302"/>
              <a:gd name="connsiteY5" fmla="*/ 550621 h 1510929"/>
              <a:gd name="connsiteX6" fmla="*/ 1885932 w 2684302"/>
              <a:gd name="connsiteY6" fmla="*/ 126729 h 1510929"/>
              <a:gd name="connsiteX7" fmla="*/ 2295797 w 2684302"/>
              <a:gd name="connsiteY7" fmla="*/ 1310993 h 1510929"/>
              <a:gd name="connsiteX8" fmla="*/ 2684302 w 2684302"/>
              <a:gd name="connsiteY8" fmla="*/ 1048325 h 1510929"/>
              <a:gd name="connsiteX0" fmla="*/ 0 w 2684302"/>
              <a:gd name="connsiteY0" fmla="*/ 1022468 h 1521412"/>
              <a:gd name="connsiteX1" fmla="*/ 316523 w 2684302"/>
              <a:gd name="connsiteY1" fmla="*/ 1350714 h 1521412"/>
              <a:gd name="connsiteX2" fmla="*/ 937846 w 2684302"/>
              <a:gd name="connsiteY2" fmla="*/ 61176 h 1521412"/>
              <a:gd name="connsiteX3" fmla="*/ 1195364 w 2684302"/>
              <a:gd name="connsiteY3" fmla="*/ 560121 h 1521412"/>
              <a:gd name="connsiteX4" fmla="*/ 1338278 w 2684302"/>
              <a:gd name="connsiteY4" fmla="*/ 202936 h 1521412"/>
              <a:gd name="connsiteX5" fmla="*/ 1485882 w 2684302"/>
              <a:gd name="connsiteY5" fmla="*/ 550621 h 1521412"/>
              <a:gd name="connsiteX6" fmla="*/ 1885932 w 2684302"/>
              <a:gd name="connsiteY6" fmla="*/ 126729 h 1521412"/>
              <a:gd name="connsiteX7" fmla="*/ 2295797 w 2684302"/>
              <a:gd name="connsiteY7" fmla="*/ 1310993 h 1521412"/>
              <a:gd name="connsiteX8" fmla="*/ 2684302 w 2684302"/>
              <a:gd name="connsiteY8" fmla="*/ 1048325 h 1521412"/>
              <a:gd name="connsiteX0" fmla="*/ 0 w 2684302"/>
              <a:gd name="connsiteY0" fmla="*/ 1022468 h 1531895"/>
              <a:gd name="connsiteX1" fmla="*/ 316523 w 2684302"/>
              <a:gd name="connsiteY1" fmla="*/ 1350714 h 1531895"/>
              <a:gd name="connsiteX2" fmla="*/ 937846 w 2684302"/>
              <a:gd name="connsiteY2" fmla="*/ 61176 h 1531895"/>
              <a:gd name="connsiteX3" fmla="*/ 1195364 w 2684302"/>
              <a:gd name="connsiteY3" fmla="*/ 560121 h 1531895"/>
              <a:gd name="connsiteX4" fmla="*/ 1338278 w 2684302"/>
              <a:gd name="connsiteY4" fmla="*/ 202936 h 1531895"/>
              <a:gd name="connsiteX5" fmla="*/ 1485882 w 2684302"/>
              <a:gd name="connsiteY5" fmla="*/ 550621 h 1531895"/>
              <a:gd name="connsiteX6" fmla="*/ 1885932 w 2684302"/>
              <a:gd name="connsiteY6" fmla="*/ 126729 h 1531895"/>
              <a:gd name="connsiteX7" fmla="*/ 2295797 w 2684302"/>
              <a:gd name="connsiteY7" fmla="*/ 1310993 h 1531895"/>
              <a:gd name="connsiteX8" fmla="*/ 2684302 w 2684302"/>
              <a:gd name="connsiteY8" fmla="*/ 1048325 h 1531895"/>
              <a:gd name="connsiteX0" fmla="*/ 0 w 2684302"/>
              <a:gd name="connsiteY0" fmla="*/ 1022468 h 1538977"/>
              <a:gd name="connsiteX1" fmla="*/ 316523 w 2684302"/>
              <a:gd name="connsiteY1" fmla="*/ 1350714 h 1538977"/>
              <a:gd name="connsiteX2" fmla="*/ 937846 w 2684302"/>
              <a:gd name="connsiteY2" fmla="*/ 61176 h 1538977"/>
              <a:gd name="connsiteX3" fmla="*/ 1195364 w 2684302"/>
              <a:gd name="connsiteY3" fmla="*/ 560121 h 1538977"/>
              <a:gd name="connsiteX4" fmla="*/ 1338278 w 2684302"/>
              <a:gd name="connsiteY4" fmla="*/ 202936 h 1538977"/>
              <a:gd name="connsiteX5" fmla="*/ 1485882 w 2684302"/>
              <a:gd name="connsiteY5" fmla="*/ 550621 h 1538977"/>
              <a:gd name="connsiteX6" fmla="*/ 1885932 w 2684302"/>
              <a:gd name="connsiteY6" fmla="*/ 126729 h 1538977"/>
              <a:gd name="connsiteX7" fmla="*/ 2295797 w 2684302"/>
              <a:gd name="connsiteY7" fmla="*/ 1310993 h 1538977"/>
              <a:gd name="connsiteX8" fmla="*/ 2684302 w 2684302"/>
              <a:gd name="connsiteY8" fmla="*/ 1048325 h 1538977"/>
              <a:gd name="connsiteX0" fmla="*/ 0 w 2684302"/>
              <a:gd name="connsiteY0" fmla="*/ 1022468 h 1594973"/>
              <a:gd name="connsiteX1" fmla="*/ 316523 w 2684302"/>
              <a:gd name="connsiteY1" fmla="*/ 1350714 h 1594973"/>
              <a:gd name="connsiteX2" fmla="*/ 937846 w 2684302"/>
              <a:gd name="connsiteY2" fmla="*/ 61176 h 1594973"/>
              <a:gd name="connsiteX3" fmla="*/ 1195364 w 2684302"/>
              <a:gd name="connsiteY3" fmla="*/ 560121 h 1594973"/>
              <a:gd name="connsiteX4" fmla="*/ 1338278 w 2684302"/>
              <a:gd name="connsiteY4" fmla="*/ 202936 h 1594973"/>
              <a:gd name="connsiteX5" fmla="*/ 1485882 w 2684302"/>
              <a:gd name="connsiteY5" fmla="*/ 550621 h 1594973"/>
              <a:gd name="connsiteX6" fmla="*/ 1885932 w 2684302"/>
              <a:gd name="connsiteY6" fmla="*/ 126729 h 1594973"/>
              <a:gd name="connsiteX7" fmla="*/ 2295797 w 2684302"/>
              <a:gd name="connsiteY7" fmla="*/ 1310993 h 1594973"/>
              <a:gd name="connsiteX8" fmla="*/ 2684302 w 2684302"/>
              <a:gd name="connsiteY8" fmla="*/ 1048325 h 1594973"/>
              <a:gd name="connsiteX0" fmla="*/ 0 w 2684302"/>
              <a:gd name="connsiteY0" fmla="*/ 1028657 h 1638300"/>
              <a:gd name="connsiteX1" fmla="*/ 316523 w 2684302"/>
              <a:gd name="connsiteY1" fmla="*/ 1356903 h 1638300"/>
              <a:gd name="connsiteX2" fmla="*/ 937846 w 2684302"/>
              <a:gd name="connsiteY2" fmla="*/ 67365 h 1638300"/>
              <a:gd name="connsiteX3" fmla="*/ 1195364 w 2684302"/>
              <a:gd name="connsiteY3" fmla="*/ 566310 h 1638300"/>
              <a:gd name="connsiteX4" fmla="*/ 1338278 w 2684302"/>
              <a:gd name="connsiteY4" fmla="*/ 209125 h 1638300"/>
              <a:gd name="connsiteX5" fmla="*/ 1485882 w 2684302"/>
              <a:gd name="connsiteY5" fmla="*/ 556810 h 1638300"/>
              <a:gd name="connsiteX6" fmla="*/ 1885932 w 2684302"/>
              <a:gd name="connsiteY6" fmla="*/ 132918 h 1638300"/>
              <a:gd name="connsiteX7" fmla="*/ 2292947 w 2684302"/>
              <a:gd name="connsiteY7" fmla="*/ 1354320 h 1638300"/>
              <a:gd name="connsiteX8" fmla="*/ 2684302 w 2684302"/>
              <a:gd name="connsiteY8" fmla="*/ 1054514 h 1638300"/>
              <a:gd name="connsiteX0" fmla="*/ 0 w 2684302"/>
              <a:gd name="connsiteY0" fmla="*/ 1028657 h 1638300"/>
              <a:gd name="connsiteX1" fmla="*/ 316523 w 2684302"/>
              <a:gd name="connsiteY1" fmla="*/ 1356903 h 1638300"/>
              <a:gd name="connsiteX2" fmla="*/ 937846 w 2684302"/>
              <a:gd name="connsiteY2" fmla="*/ 67365 h 1638300"/>
              <a:gd name="connsiteX3" fmla="*/ 1195364 w 2684302"/>
              <a:gd name="connsiteY3" fmla="*/ 566310 h 1638300"/>
              <a:gd name="connsiteX4" fmla="*/ 1338278 w 2684302"/>
              <a:gd name="connsiteY4" fmla="*/ 209125 h 1638300"/>
              <a:gd name="connsiteX5" fmla="*/ 1485882 w 2684302"/>
              <a:gd name="connsiteY5" fmla="*/ 556810 h 1638300"/>
              <a:gd name="connsiteX6" fmla="*/ 1885932 w 2684302"/>
              <a:gd name="connsiteY6" fmla="*/ 132918 h 1638300"/>
              <a:gd name="connsiteX7" fmla="*/ 2292947 w 2684302"/>
              <a:gd name="connsiteY7" fmla="*/ 1354320 h 1638300"/>
              <a:gd name="connsiteX8" fmla="*/ 2684302 w 2684302"/>
              <a:gd name="connsiteY8" fmla="*/ 1054514 h 1638300"/>
              <a:gd name="connsiteX0" fmla="*/ 0 w 2684302"/>
              <a:gd name="connsiteY0" fmla="*/ 1028657 h 1583424"/>
              <a:gd name="connsiteX1" fmla="*/ 316523 w 2684302"/>
              <a:gd name="connsiteY1" fmla="*/ 1356903 h 1583424"/>
              <a:gd name="connsiteX2" fmla="*/ 937846 w 2684302"/>
              <a:gd name="connsiteY2" fmla="*/ 67365 h 1583424"/>
              <a:gd name="connsiteX3" fmla="*/ 1195364 w 2684302"/>
              <a:gd name="connsiteY3" fmla="*/ 566310 h 1583424"/>
              <a:gd name="connsiteX4" fmla="*/ 1338278 w 2684302"/>
              <a:gd name="connsiteY4" fmla="*/ 209125 h 1583424"/>
              <a:gd name="connsiteX5" fmla="*/ 1485882 w 2684302"/>
              <a:gd name="connsiteY5" fmla="*/ 556810 h 1583424"/>
              <a:gd name="connsiteX6" fmla="*/ 1885932 w 2684302"/>
              <a:gd name="connsiteY6" fmla="*/ 132918 h 1583424"/>
              <a:gd name="connsiteX7" fmla="*/ 2292947 w 2684302"/>
              <a:gd name="connsiteY7" fmla="*/ 1354320 h 1583424"/>
              <a:gd name="connsiteX8" fmla="*/ 2684302 w 2684302"/>
              <a:gd name="connsiteY8" fmla="*/ 105451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8278 w 2700880"/>
              <a:gd name="connsiteY4" fmla="*/ 209125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8278 w 2700880"/>
              <a:gd name="connsiteY4" fmla="*/ 209125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8278 w 2700880"/>
              <a:gd name="connsiteY4" fmla="*/ 677293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246300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377360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377360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377360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377360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421047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421047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421047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421047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0880" h="1583424">
                <a:moveTo>
                  <a:pt x="0" y="1028657"/>
                </a:moveTo>
                <a:cubicBezTo>
                  <a:pt x="80107" y="1272887"/>
                  <a:pt x="143227" y="1538084"/>
                  <a:pt x="316523" y="1356903"/>
                </a:cubicBezTo>
                <a:cubicBezTo>
                  <a:pt x="472831" y="1196688"/>
                  <a:pt x="739013" y="108664"/>
                  <a:pt x="937846" y="67365"/>
                </a:cubicBezTo>
                <a:cubicBezTo>
                  <a:pt x="1053701" y="107948"/>
                  <a:pt x="1129895" y="507363"/>
                  <a:pt x="1195364" y="566310"/>
                </a:cubicBezTo>
                <a:cubicBezTo>
                  <a:pt x="1260833" y="625257"/>
                  <a:pt x="1282237" y="422630"/>
                  <a:pt x="1330657" y="421047"/>
                </a:cubicBezTo>
                <a:cubicBezTo>
                  <a:pt x="1379077" y="419464"/>
                  <a:pt x="1393336" y="604831"/>
                  <a:pt x="1485882" y="556810"/>
                </a:cubicBezTo>
                <a:cubicBezTo>
                  <a:pt x="1578428" y="508789"/>
                  <a:pt x="1751421" y="0"/>
                  <a:pt x="1885932" y="132918"/>
                </a:cubicBezTo>
                <a:cubicBezTo>
                  <a:pt x="2020443" y="265836"/>
                  <a:pt x="2210289" y="1175583"/>
                  <a:pt x="2292947" y="1354320"/>
                </a:cubicBezTo>
                <a:cubicBezTo>
                  <a:pt x="2452116" y="1583424"/>
                  <a:pt x="2587557" y="1275804"/>
                  <a:pt x="2700880" y="1034504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手繪多邊形 64">
            <a:extLst>
              <a:ext uri="{FF2B5EF4-FFF2-40B4-BE49-F238E27FC236}">
                <a16:creationId xmlns:a16="http://schemas.microsoft.com/office/drawing/2014/main" id="{88557DF2-7285-4F9F-A1AB-C1CA8BFD9079}"/>
              </a:ext>
            </a:extLst>
          </p:cNvPr>
          <p:cNvSpPr/>
          <p:nvPr/>
        </p:nvSpPr>
        <p:spPr>
          <a:xfrm>
            <a:off x="3291074" y="2512891"/>
            <a:ext cx="2641909" cy="2371890"/>
          </a:xfrm>
          <a:custGeom>
            <a:avLst/>
            <a:gdLst>
              <a:gd name="connsiteX0" fmla="*/ 0 w 1758461"/>
              <a:gd name="connsiteY0" fmla="*/ 967153 h 1455614"/>
              <a:gd name="connsiteX1" fmla="*/ 316523 w 1758461"/>
              <a:gd name="connsiteY1" fmla="*/ 1295399 h 1455614"/>
              <a:gd name="connsiteX2" fmla="*/ 937846 w 1758461"/>
              <a:gd name="connsiteY2" fmla="*/ 5861 h 1455614"/>
              <a:gd name="connsiteX3" fmla="*/ 1395046 w 1758461"/>
              <a:gd name="connsiteY3" fmla="*/ 1260230 h 1455614"/>
              <a:gd name="connsiteX4" fmla="*/ 1758461 w 1758461"/>
              <a:gd name="connsiteY4" fmla="*/ 931984 h 1455614"/>
              <a:gd name="connsiteX0" fmla="*/ 0 w 1615617"/>
              <a:gd name="connsiteY0" fmla="*/ 1252881 h 1503236"/>
              <a:gd name="connsiteX1" fmla="*/ 173679 w 1615617"/>
              <a:gd name="connsiteY1" fmla="*/ 1295399 h 1503236"/>
              <a:gd name="connsiteX2" fmla="*/ 795002 w 1615617"/>
              <a:gd name="connsiteY2" fmla="*/ 5861 h 1503236"/>
              <a:gd name="connsiteX3" fmla="*/ 1252202 w 1615617"/>
              <a:gd name="connsiteY3" fmla="*/ 1260230 h 1503236"/>
              <a:gd name="connsiteX4" fmla="*/ 1615617 w 1615617"/>
              <a:gd name="connsiteY4" fmla="*/ 931984 h 1503236"/>
              <a:gd name="connsiteX0" fmla="*/ 0 w 1615617"/>
              <a:gd name="connsiteY0" fmla="*/ 1252881 h 1503236"/>
              <a:gd name="connsiteX1" fmla="*/ 173679 w 1615617"/>
              <a:gd name="connsiteY1" fmla="*/ 1295399 h 1503236"/>
              <a:gd name="connsiteX2" fmla="*/ 795002 w 1615617"/>
              <a:gd name="connsiteY2" fmla="*/ 5861 h 1503236"/>
              <a:gd name="connsiteX3" fmla="*/ 1252202 w 1615617"/>
              <a:gd name="connsiteY3" fmla="*/ 1260230 h 1503236"/>
              <a:gd name="connsiteX4" fmla="*/ 1615617 w 1615617"/>
              <a:gd name="connsiteY4" fmla="*/ 931984 h 1503236"/>
              <a:gd name="connsiteX0" fmla="*/ 0 w 1615617"/>
              <a:gd name="connsiteY0" fmla="*/ 1288788 h 1450491"/>
              <a:gd name="connsiteX1" fmla="*/ 173679 w 1615617"/>
              <a:gd name="connsiteY1" fmla="*/ 1045530 h 1450491"/>
              <a:gd name="connsiteX2" fmla="*/ 795002 w 1615617"/>
              <a:gd name="connsiteY2" fmla="*/ 41768 h 1450491"/>
              <a:gd name="connsiteX3" fmla="*/ 1252202 w 1615617"/>
              <a:gd name="connsiteY3" fmla="*/ 1296137 h 1450491"/>
              <a:gd name="connsiteX4" fmla="*/ 1615617 w 1615617"/>
              <a:gd name="connsiteY4" fmla="*/ 967891 h 1450491"/>
              <a:gd name="connsiteX0" fmla="*/ 0 w 1615617"/>
              <a:gd name="connsiteY0" fmla="*/ 1288788 h 1450491"/>
              <a:gd name="connsiteX1" fmla="*/ 173679 w 1615617"/>
              <a:gd name="connsiteY1" fmla="*/ 1045530 h 1450491"/>
              <a:gd name="connsiteX2" fmla="*/ 795002 w 1615617"/>
              <a:gd name="connsiteY2" fmla="*/ 41768 h 1450491"/>
              <a:gd name="connsiteX3" fmla="*/ 1252202 w 1615617"/>
              <a:gd name="connsiteY3" fmla="*/ 1296137 h 1450491"/>
              <a:gd name="connsiteX4" fmla="*/ 1615617 w 1615617"/>
              <a:gd name="connsiteY4" fmla="*/ 967891 h 1450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617" h="1450491">
                <a:moveTo>
                  <a:pt x="0" y="1288788"/>
                </a:moveTo>
                <a:cubicBezTo>
                  <a:pt x="15654" y="1279525"/>
                  <a:pt x="41179" y="1253367"/>
                  <a:pt x="173679" y="1045530"/>
                </a:cubicBezTo>
                <a:cubicBezTo>
                  <a:pt x="306179" y="837693"/>
                  <a:pt x="615248" y="0"/>
                  <a:pt x="795002" y="41768"/>
                </a:cubicBezTo>
                <a:cubicBezTo>
                  <a:pt x="974756" y="83536"/>
                  <a:pt x="1115433" y="1141783"/>
                  <a:pt x="1252202" y="1296137"/>
                </a:cubicBezTo>
                <a:cubicBezTo>
                  <a:pt x="1388971" y="1450491"/>
                  <a:pt x="1502294" y="1209191"/>
                  <a:pt x="1615617" y="967891"/>
                </a:cubicBezTo>
              </a:path>
            </a:pathLst>
          </a:custGeom>
          <a:ln w="76200">
            <a:solidFill>
              <a:schemeClr val="tx1">
                <a:lumMod val="50000"/>
                <a:lumOff val="5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手繪多邊形 65">
            <a:extLst>
              <a:ext uri="{FF2B5EF4-FFF2-40B4-BE49-F238E27FC236}">
                <a16:creationId xmlns:a16="http://schemas.microsoft.com/office/drawing/2014/main" id="{5A96C0E6-3739-4856-94DC-ADBCDEB56356}"/>
              </a:ext>
            </a:extLst>
          </p:cNvPr>
          <p:cNvSpPr/>
          <p:nvPr/>
        </p:nvSpPr>
        <p:spPr>
          <a:xfrm>
            <a:off x="1538809" y="2512891"/>
            <a:ext cx="2875493" cy="2380267"/>
          </a:xfrm>
          <a:custGeom>
            <a:avLst/>
            <a:gdLst>
              <a:gd name="connsiteX0" fmla="*/ 0 w 1758461"/>
              <a:gd name="connsiteY0" fmla="*/ 967153 h 1455614"/>
              <a:gd name="connsiteX1" fmla="*/ 316523 w 1758461"/>
              <a:gd name="connsiteY1" fmla="*/ 1295399 h 1455614"/>
              <a:gd name="connsiteX2" fmla="*/ 937846 w 1758461"/>
              <a:gd name="connsiteY2" fmla="*/ 5861 h 1455614"/>
              <a:gd name="connsiteX3" fmla="*/ 1395046 w 1758461"/>
              <a:gd name="connsiteY3" fmla="*/ 1260230 h 1455614"/>
              <a:gd name="connsiteX4" fmla="*/ 1758461 w 1758461"/>
              <a:gd name="connsiteY4" fmla="*/ 931984 h 145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1" h="1455614">
                <a:moveTo>
                  <a:pt x="0" y="967153"/>
                </a:moveTo>
                <a:cubicBezTo>
                  <a:pt x="80107" y="1211383"/>
                  <a:pt x="160215" y="1455614"/>
                  <a:pt x="316523" y="1295399"/>
                </a:cubicBezTo>
                <a:cubicBezTo>
                  <a:pt x="472831" y="1135184"/>
                  <a:pt x="758092" y="11722"/>
                  <a:pt x="937846" y="5861"/>
                </a:cubicBezTo>
                <a:cubicBezTo>
                  <a:pt x="1117600" y="0"/>
                  <a:pt x="1258277" y="1105876"/>
                  <a:pt x="1395046" y="1260230"/>
                </a:cubicBezTo>
                <a:cubicBezTo>
                  <a:pt x="1531815" y="1414584"/>
                  <a:pt x="1645138" y="1173284"/>
                  <a:pt x="1758461" y="931984"/>
                </a:cubicBezTo>
              </a:path>
            </a:pathLst>
          </a:custGeom>
          <a:ln w="76200">
            <a:solidFill>
              <a:schemeClr val="tx1">
                <a:lumMod val="50000"/>
                <a:lumOff val="5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" name="手繪多邊形 63">
            <a:extLst>
              <a:ext uri="{FF2B5EF4-FFF2-40B4-BE49-F238E27FC236}">
                <a16:creationId xmlns:a16="http://schemas.microsoft.com/office/drawing/2014/main" id="{83297015-FEDA-41D7-B06F-2F13632E54EC}"/>
              </a:ext>
            </a:extLst>
          </p:cNvPr>
          <p:cNvSpPr/>
          <p:nvPr/>
        </p:nvSpPr>
        <p:spPr>
          <a:xfrm>
            <a:off x="1571604" y="2357430"/>
            <a:ext cx="4786346" cy="2589216"/>
          </a:xfrm>
          <a:custGeom>
            <a:avLst/>
            <a:gdLst>
              <a:gd name="connsiteX0" fmla="*/ 0 w 1758461"/>
              <a:gd name="connsiteY0" fmla="*/ 967153 h 1455614"/>
              <a:gd name="connsiteX1" fmla="*/ 316523 w 1758461"/>
              <a:gd name="connsiteY1" fmla="*/ 1295399 h 1455614"/>
              <a:gd name="connsiteX2" fmla="*/ 937846 w 1758461"/>
              <a:gd name="connsiteY2" fmla="*/ 5861 h 1455614"/>
              <a:gd name="connsiteX3" fmla="*/ 1395046 w 1758461"/>
              <a:gd name="connsiteY3" fmla="*/ 1260230 h 1455614"/>
              <a:gd name="connsiteX4" fmla="*/ 1758461 w 1758461"/>
              <a:gd name="connsiteY4" fmla="*/ 931984 h 1455614"/>
              <a:gd name="connsiteX0" fmla="*/ 0 w 1758461"/>
              <a:gd name="connsiteY0" fmla="*/ 967153 h 1455614"/>
              <a:gd name="connsiteX1" fmla="*/ 316523 w 1758461"/>
              <a:gd name="connsiteY1" fmla="*/ 1295399 h 1455614"/>
              <a:gd name="connsiteX2" fmla="*/ 937846 w 1758461"/>
              <a:gd name="connsiteY2" fmla="*/ 5861 h 1455614"/>
              <a:gd name="connsiteX3" fmla="*/ 1395046 w 1758461"/>
              <a:gd name="connsiteY3" fmla="*/ 1260230 h 1455614"/>
              <a:gd name="connsiteX4" fmla="*/ 1758461 w 1758461"/>
              <a:gd name="connsiteY4" fmla="*/ 931984 h 1455614"/>
              <a:gd name="connsiteX0" fmla="*/ 0 w 2615685"/>
              <a:gd name="connsiteY0" fmla="*/ 967153 h 1530450"/>
              <a:gd name="connsiteX1" fmla="*/ 316523 w 2615685"/>
              <a:gd name="connsiteY1" fmla="*/ 1295399 h 1530450"/>
              <a:gd name="connsiteX2" fmla="*/ 937846 w 2615685"/>
              <a:gd name="connsiteY2" fmla="*/ 5861 h 1530450"/>
              <a:gd name="connsiteX3" fmla="*/ 1395046 w 2615685"/>
              <a:gd name="connsiteY3" fmla="*/ 1260230 h 1530450"/>
              <a:gd name="connsiteX4" fmla="*/ 2615685 w 2615685"/>
              <a:gd name="connsiteY4" fmla="*/ 1289150 h 1530450"/>
              <a:gd name="connsiteX0" fmla="*/ 0 w 2615685"/>
              <a:gd name="connsiteY0" fmla="*/ 967153 h 1455614"/>
              <a:gd name="connsiteX1" fmla="*/ 316523 w 2615685"/>
              <a:gd name="connsiteY1" fmla="*/ 1295399 h 1455614"/>
              <a:gd name="connsiteX2" fmla="*/ 937846 w 2615685"/>
              <a:gd name="connsiteY2" fmla="*/ 5861 h 1455614"/>
              <a:gd name="connsiteX3" fmla="*/ 1395046 w 2615685"/>
              <a:gd name="connsiteY3" fmla="*/ 1260230 h 1455614"/>
              <a:gd name="connsiteX4" fmla="*/ 2615685 w 2615685"/>
              <a:gd name="connsiteY4" fmla="*/ 931936 h 1455614"/>
              <a:gd name="connsiteX0" fmla="*/ 0 w 2615685"/>
              <a:gd name="connsiteY0" fmla="*/ 967153 h 1455614"/>
              <a:gd name="connsiteX1" fmla="*/ 316523 w 2615685"/>
              <a:gd name="connsiteY1" fmla="*/ 1295399 h 1455614"/>
              <a:gd name="connsiteX2" fmla="*/ 937846 w 2615685"/>
              <a:gd name="connsiteY2" fmla="*/ 5861 h 1455614"/>
              <a:gd name="connsiteX3" fmla="*/ 2252270 w 2615685"/>
              <a:gd name="connsiteY3" fmla="*/ 1260230 h 1455614"/>
              <a:gd name="connsiteX4" fmla="*/ 2615685 w 2615685"/>
              <a:gd name="connsiteY4" fmla="*/ 931936 h 1455614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2252270 w 2615685"/>
              <a:gd name="connsiteY4" fmla="*/ 1386134 h 1581518"/>
              <a:gd name="connsiteX5" fmla="*/ 2615685 w 2615685"/>
              <a:gd name="connsiteY5" fmla="*/ 1057840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885932 w 2615685"/>
              <a:gd name="connsiteY4" fmla="*/ 197318 h 1581518"/>
              <a:gd name="connsiteX5" fmla="*/ 2252270 w 2615685"/>
              <a:gd name="connsiteY5" fmla="*/ 1386134 h 1581518"/>
              <a:gd name="connsiteX6" fmla="*/ 2615685 w 2615685"/>
              <a:gd name="connsiteY6" fmla="*/ 1057840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885932 w 2615685"/>
              <a:gd name="connsiteY4" fmla="*/ 197318 h 1581518"/>
              <a:gd name="connsiteX5" fmla="*/ 2252270 w 2615685"/>
              <a:gd name="connsiteY5" fmla="*/ 1386134 h 1581518"/>
              <a:gd name="connsiteX6" fmla="*/ 2615685 w 2615685"/>
              <a:gd name="connsiteY6" fmla="*/ 1057840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885932 w 2615685"/>
              <a:gd name="connsiteY4" fmla="*/ 197318 h 1581518"/>
              <a:gd name="connsiteX5" fmla="*/ 2252270 w 2615685"/>
              <a:gd name="connsiteY5" fmla="*/ 1386134 h 1581518"/>
              <a:gd name="connsiteX6" fmla="*/ 2615685 w 2615685"/>
              <a:gd name="connsiteY6" fmla="*/ 1057840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885932 w 2615685"/>
              <a:gd name="connsiteY4" fmla="*/ 197318 h 1581518"/>
              <a:gd name="connsiteX5" fmla="*/ 2252270 w 2615685"/>
              <a:gd name="connsiteY5" fmla="*/ 1386134 h 1581518"/>
              <a:gd name="connsiteX6" fmla="*/ 2615685 w 2615685"/>
              <a:gd name="connsiteY6" fmla="*/ 1200692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485882 w 2615685"/>
              <a:gd name="connsiteY4" fmla="*/ 621210 h 1581518"/>
              <a:gd name="connsiteX5" fmla="*/ 1885932 w 2615685"/>
              <a:gd name="connsiteY5" fmla="*/ 197318 h 1581518"/>
              <a:gd name="connsiteX6" fmla="*/ 2252270 w 2615685"/>
              <a:gd name="connsiteY6" fmla="*/ 1386134 h 1581518"/>
              <a:gd name="connsiteX7" fmla="*/ 2615685 w 2615685"/>
              <a:gd name="connsiteY7" fmla="*/ 1200692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485882 w 2615685"/>
              <a:gd name="connsiteY4" fmla="*/ 621210 h 1581518"/>
              <a:gd name="connsiteX5" fmla="*/ 1885932 w 2615685"/>
              <a:gd name="connsiteY5" fmla="*/ 197318 h 1581518"/>
              <a:gd name="connsiteX6" fmla="*/ 2252270 w 2615685"/>
              <a:gd name="connsiteY6" fmla="*/ 1386134 h 1581518"/>
              <a:gd name="connsiteX7" fmla="*/ 2615685 w 2615685"/>
              <a:gd name="connsiteY7" fmla="*/ 1200692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485882 w 2615685"/>
              <a:gd name="connsiteY4" fmla="*/ 621210 h 1581518"/>
              <a:gd name="connsiteX5" fmla="*/ 1885932 w 2615685"/>
              <a:gd name="connsiteY5" fmla="*/ 197318 h 1581518"/>
              <a:gd name="connsiteX6" fmla="*/ 2252270 w 2615685"/>
              <a:gd name="connsiteY6" fmla="*/ 1386134 h 1581518"/>
              <a:gd name="connsiteX7" fmla="*/ 2615685 w 2615685"/>
              <a:gd name="connsiteY7" fmla="*/ 1200692 h 1581518"/>
              <a:gd name="connsiteX0" fmla="*/ 0 w 2615685"/>
              <a:gd name="connsiteY0" fmla="*/ 1093057 h 1581518"/>
              <a:gd name="connsiteX1" fmla="*/ 316523 w 2615685"/>
              <a:gd name="connsiteY1" fmla="*/ 1421303 h 1581518"/>
              <a:gd name="connsiteX2" fmla="*/ 937846 w 2615685"/>
              <a:gd name="connsiteY2" fmla="*/ 131765 h 1581518"/>
              <a:gd name="connsiteX3" fmla="*/ 1195364 w 2615685"/>
              <a:gd name="connsiteY3" fmla="*/ 630710 h 1581518"/>
              <a:gd name="connsiteX4" fmla="*/ 1485882 w 2615685"/>
              <a:gd name="connsiteY4" fmla="*/ 621210 h 1581518"/>
              <a:gd name="connsiteX5" fmla="*/ 1885932 w 2615685"/>
              <a:gd name="connsiteY5" fmla="*/ 197318 h 1581518"/>
              <a:gd name="connsiteX6" fmla="*/ 2252270 w 2615685"/>
              <a:gd name="connsiteY6" fmla="*/ 1386134 h 1581518"/>
              <a:gd name="connsiteX7" fmla="*/ 2615685 w 2615685"/>
              <a:gd name="connsiteY7" fmla="*/ 1200692 h 1581518"/>
              <a:gd name="connsiteX0" fmla="*/ 0 w 2615685"/>
              <a:gd name="connsiteY0" fmla="*/ 1023226 h 1511687"/>
              <a:gd name="connsiteX1" fmla="*/ 316523 w 2615685"/>
              <a:gd name="connsiteY1" fmla="*/ 1351472 h 1511687"/>
              <a:gd name="connsiteX2" fmla="*/ 937846 w 2615685"/>
              <a:gd name="connsiteY2" fmla="*/ 61934 h 1511687"/>
              <a:gd name="connsiteX3" fmla="*/ 1195364 w 2615685"/>
              <a:gd name="connsiteY3" fmla="*/ 560879 h 1511687"/>
              <a:gd name="connsiteX4" fmla="*/ 1485882 w 2615685"/>
              <a:gd name="connsiteY4" fmla="*/ 551379 h 1511687"/>
              <a:gd name="connsiteX5" fmla="*/ 1885932 w 2615685"/>
              <a:gd name="connsiteY5" fmla="*/ 127487 h 1511687"/>
              <a:gd name="connsiteX6" fmla="*/ 2252270 w 2615685"/>
              <a:gd name="connsiteY6" fmla="*/ 1316303 h 1511687"/>
              <a:gd name="connsiteX7" fmla="*/ 2615685 w 2615685"/>
              <a:gd name="connsiteY7" fmla="*/ 1130861 h 1511687"/>
              <a:gd name="connsiteX0" fmla="*/ 0 w 2615685"/>
              <a:gd name="connsiteY0" fmla="*/ 1023226 h 1511687"/>
              <a:gd name="connsiteX1" fmla="*/ 316523 w 2615685"/>
              <a:gd name="connsiteY1" fmla="*/ 1351472 h 1511687"/>
              <a:gd name="connsiteX2" fmla="*/ 937846 w 2615685"/>
              <a:gd name="connsiteY2" fmla="*/ 61934 h 1511687"/>
              <a:gd name="connsiteX3" fmla="*/ 1195364 w 2615685"/>
              <a:gd name="connsiteY3" fmla="*/ 560879 h 1511687"/>
              <a:gd name="connsiteX4" fmla="*/ 1485882 w 2615685"/>
              <a:gd name="connsiteY4" fmla="*/ 551379 h 1511687"/>
              <a:gd name="connsiteX5" fmla="*/ 1885932 w 2615685"/>
              <a:gd name="connsiteY5" fmla="*/ 127487 h 1511687"/>
              <a:gd name="connsiteX6" fmla="*/ 2252270 w 2615685"/>
              <a:gd name="connsiteY6" fmla="*/ 1316303 h 1511687"/>
              <a:gd name="connsiteX7" fmla="*/ 2615685 w 2615685"/>
              <a:gd name="connsiteY7" fmla="*/ 1130861 h 1511687"/>
              <a:gd name="connsiteX0" fmla="*/ 0 w 2615685"/>
              <a:gd name="connsiteY0" fmla="*/ 1023226 h 1511687"/>
              <a:gd name="connsiteX1" fmla="*/ 316523 w 2615685"/>
              <a:gd name="connsiteY1" fmla="*/ 1351472 h 1511687"/>
              <a:gd name="connsiteX2" fmla="*/ 937846 w 2615685"/>
              <a:gd name="connsiteY2" fmla="*/ 61934 h 1511687"/>
              <a:gd name="connsiteX3" fmla="*/ 1195364 w 2615685"/>
              <a:gd name="connsiteY3" fmla="*/ 560879 h 1511687"/>
              <a:gd name="connsiteX4" fmla="*/ 1485882 w 2615685"/>
              <a:gd name="connsiteY4" fmla="*/ 551379 h 1511687"/>
              <a:gd name="connsiteX5" fmla="*/ 1885932 w 2615685"/>
              <a:gd name="connsiteY5" fmla="*/ 127487 h 1511687"/>
              <a:gd name="connsiteX6" fmla="*/ 2252270 w 2615685"/>
              <a:gd name="connsiteY6" fmla="*/ 1316303 h 1511687"/>
              <a:gd name="connsiteX7" fmla="*/ 2615685 w 2615685"/>
              <a:gd name="connsiteY7" fmla="*/ 1130861 h 1511687"/>
              <a:gd name="connsiteX0" fmla="*/ 0 w 2615685"/>
              <a:gd name="connsiteY0" fmla="*/ 1023226 h 1511687"/>
              <a:gd name="connsiteX1" fmla="*/ 316523 w 2615685"/>
              <a:gd name="connsiteY1" fmla="*/ 1351472 h 1511687"/>
              <a:gd name="connsiteX2" fmla="*/ 937846 w 2615685"/>
              <a:gd name="connsiteY2" fmla="*/ 61934 h 1511687"/>
              <a:gd name="connsiteX3" fmla="*/ 1195364 w 2615685"/>
              <a:gd name="connsiteY3" fmla="*/ 560879 h 1511687"/>
              <a:gd name="connsiteX4" fmla="*/ 1485882 w 2615685"/>
              <a:gd name="connsiteY4" fmla="*/ 551379 h 1511687"/>
              <a:gd name="connsiteX5" fmla="*/ 1885932 w 2615685"/>
              <a:gd name="connsiteY5" fmla="*/ 127487 h 1511687"/>
              <a:gd name="connsiteX6" fmla="*/ 2252270 w 2615685"/>
              <a:gd name="connsiteY6" fmla="*/ 1316303 h 1511687"/>
              <a:gd name="connsiteX7" fmla="*/ 2615685 w 2615685"/>
              <a:gd name="connsiteY7" fmla="*/ 1130861 h 1511687"/>
              <a:gd name="connsiteX0" fmla="*/ 0 w 2615685"/>
              <a:gd name="connsiteY0" fmla="*/ 1020845 h 1509306"/>
              <a:gd name="connsiteX1" fmla="*/ 316523 w 2615685"/>
              <a:gd name="connsiteY1" fmla="*/ 1349091 h 1509306"/>
              <a:gd name="connsiteX2" fmla="*/ 937846 w 2615685"/>
              <a:gd name="connsiteY2" fmla="*/ 59553 h 1509306"/>
              <a:gd name="connsiteX3" fmla="*/ 1195364 w 2615685"/>
              <a:gd name="connsiteY3" fmla="*/ 558498 h 1509306"/>
              <a:gd name="connsiteX4" fmla="*/ 1485882 w 2615685"/>
              <a:gd name="connsiteY4" fmla="*/ 548998 h 1509306"/>
              <a:gd name="connsiteX5" fmla="*/ 1885932 w 2615685"/>
              <a:gd name="connsiteY5" fmla="*/ 125106 h 1509306"/>
              <a:gd name="connsiteX6" fmla="*/ 2314179 w 2615685"/>
              <a:gd name="connsiteY6" fmla="*/ 1299632 h 1509306"/>
              <a:gd name="connsiteX7" fmla="*/ 2615685 w 2615685"/>
              <a:gd name="connsiteY7" fmla="*/ 1128480 h 1509306"/>
              <a:gd name="connsiteX0" fmla="*/ 0 w 2615685"/>
              <a:gd name="connsiteY0" fmla="*/ 1020845 h 1509306"/>
              <a:gd name="connsiteX1" fmla="*/ 316523 w 2615685"/>
              <a:gd name="connsiteY1" fmla="*/ 1349091 h 1509306"/>
              <a:gd name="connsiteX2" fmla="*/ 937846 w 2615685"/>
              <a:gd name="connsiteY2" fmla="*/ 59553 h 1509306"/>
              <a:gd name="connsiteX3" fmla="*/ 1195364 w 2615685"/>
              <a:gd name="connsiteY3" fmla="*/ 558498 h 1509306"/>
              <a:gd name="connsiteX4" fmla="*/ 1485882 w 2615685"/>
              <a:gd name="connsiteY4" fmla="*/ 548998 h 1509306"/>
              <a:gd name="connsiteX5" fmla="*/ 1885932 w 2615685"/>
              <a:gd name="connsiteY5" fmla="*/ 125106 h 1509306"/>
              <a:gd name="connsiteX6" fmla="*/ 2314179 w 2615685"/>
              <a:gd name="connsiteY6" fmla="*/ 1299632 h 1509306"/>
              <a:gd name="connsiteX7" fmla="*/ 2615685 w 2615685"/>
              <a:gd name="connsiteY7" fmla="*/ 1128480 h 1509306"/>
              <a:gd name="connsiteX0" fmla="*/ 0 w 2615685"/>
              <a:gd name="connsiteY0" fmla="*/ 1020845 h 1509306"/>
              <a:gd name="connsiteX1" fmla="*/ 316523 w 2615685"/>
              <a:gd name="connsiteY1" fmla="*/ 1349091 h 1509306"/>
              <a:gd name="connsiteX2" fmla="*/ 937846 w 2615685"/>
              <a:gd name="connsiteY2" fmla="*/ 59553 h 1509306"/>
              <a:gd name="connsiteX3" fmla="*/ 1195364 w 2615685"/>
              <a:gd name="connsiteY3" fmla="*/ 558498 h 1509306"/>
              <a:gd name="connsiteX4" fmla="*/ 1314462 w 2615685"/>
              <a:gd name="connsiteY4" fmla="*/ 248933 h 1509306"/>
              <a:gd name="connsiteX5" fmla="*/ 1485882 w 2615685"/>
              <a:gd name="connsiteY5" fmla="*/ 548998 h 1509306"/>
              <a:gd name="connsiteX6" fmla="*/ 1885932 w 2615685"/>
              <a:gd name="connsiteY6" fmla="*/ 125106 h 1509306"/>
              <a:gd name="connsiteX7" fmla="*/ 2314179 w 2615685"/>
              <a:gd name="connsiteY7" fmla="*/ 1299632 h 1509306"/>
              <a:gd name="connsiteX8" fmla="*/ 2615685 w 2615685"/>
              <a:gd name="connsiteY8" fmla="*/ 1128480 h 1509306"/>
              <a:gd name="connsiteX0" fmla="*/ 0 w 2615685"/>
              <a:gd name="connsiteY0" fmla="*/ 1020845 h 1509306"/>
              <a:gd name="connsiteX1" fmla="*/ 316523 w 2615685"/>
              <a:gd name="connsiteY1" fmla="*/ 1349091 h 1509306"/>
              <a:gd name="connsiteX2" fmla="*/ 937846 w 2615685"/>
              <a:gd name="connsiteY2" fmla="*/ 59553 h 1509306"/>
              <a:gd name="connsiteX3" fmla="*/ 1195364 w 2615685"/>
              <a:gd name="connsiteY3" fmla="*/ 558498 h 1509306"/>
              <a:gd name="connsiteX4" fmla="*/ 1338278 w 2615685"/>
              <a:gd name="connsiteY4" fmla="*/ 201313 h 1509306"/>
              <a:gd name="connsiteX5" fmla="*/ 1485882 w 2615685"/>
              <a:gd name="connsiteY5" fmla="*/ 548998 h 1509306"/>
              <a:gd name="connsiteX6" fmla="*/ 1885932 w 2615685"/>
              <a:gd name="connsiteY6" fmla="*/ 125106 h 1509306"/>
              <a:gd name="connsiteX7" fmla="*/ 2314179 w 2615685"/>
              <a:gd name="connsiteY7" fmla="*/ 1299632 h 1509306"/>
              <a:gd name="connsiteX8" fmla="*/ 2615685 w 2615685"/>
              <a:gd name="connsiteY8" fmla="*/ 1128480 h 1509306"/>
              <a:gd name="connsiteX0" fmla="*/ 0 w 2615685"/>
              <a:gd name="connsiteY0" fmla="*/ 1026453 h 1514914"/>
              <a:gd name="connsiteX1" fmla="*/ 316523 w 2615685"/>
              <a:gd name="connsiteY1" fmla="*/ 1354699 h 1514914"/>
              <a:gd name="connsiteX2" fmla="*/ 937846 w 2615685"/>
              <a:gd name="connsiteY2" fmla="*/ 65161 h 1514914"/>
              <a:gd name="connsiteX3" fmla="*/ 1195364 w 2615685"/>
              <a:gd name="connsiteY3" fmla="*/ 564106 h 1514914"/>
              <a:gd name="connsiteX4" fmla="*/ 1338278 w 2615685"/>
              <a:gd name="connsiteY4" fmla="*/ 206921 h 1514914"/>
              <a:gd name="connsiteX5" fmla="*/ 1485882 w 2615685"/>
              <a:gd name="connsiteY5" fmla="*/ 554606 h 1514914"/>
              <a:gd name="connsiteX6" fmla="*/ 1885932 w 2615685"/>
              <a:gd name="connsiteY6" fmla="*/ 130714 h 1514914"/>
              <a:gd name="connsiteX7" fmla="*/ 2321532 w 2615685"/>
              <a:gd name="connsiteY7" fmla="*/ 1338891 h 1514914"/>
              <a:gd name="connsiteX8" fmla="*/ 2615685 w 2615685"/>
              <a:gd name="connsiteY8" fmla="*/ 1134088 h 1514914"/>
              <a:gd name="connsiteX0" fmla="*/ 0 w 2615685"/>
              <a:gd name="connsiteY0" fmla="*/ 1026453 h 1514914"/>
              <a:gd name="connsiteX1" fmla="*/ 316523 w 2615685"/>
              <a:gd name="connsiteY1" fmla="*/ 1354699 h 1514914"/>
              <a:gd name="connsiteX2" fmla="*/ 937846 w 2615685"/>
              <a:gd name="connsiteY2" fmla="*/ 65161 h 1514914"/>
              <a:gd name="connsiteX3" fmla="*/ 1195364 w 2615685"/>
              <a:gd name="connsiteY3" fmla="*/ 564106 h 1514914"/>
              <a:gd name="connsiteX4" fmla="*/ 1338278 w 2615685"/>
              <a:gd name="connsiteY4" fmla="*/ 206921 h 1514914"/>
              <a:gd name="connsiteX5" fmla="*/ 1485882 w 2615685"/>
              <a:gd name="connsiteY5" fmla="*/ 554606 h 1514914"/>
              <a:gd name="connsiteX6" fmla="*/ 1885932 w 2615685"/>
              <a:gd name="connsiteY6" fmla="*/ 130714 h 1514914"/>
              <a:gd name="connsiteX7" fmla="*/ 2321532 w 2615685"/>
              <a:gd name="connsiteY7" fmla="*/ 1338891 h 1514914"/>
              <a:gd name="connsiteX8" fmla="*/ 2615685 w 2615685"/>
              <a:gd name="connsiteY8" fmla="*/ 1134088 h 1514914"/>
              <a:gd name="connsiteX0" fmla="*/ 0 w 2684302"/>
              <a:gd name="connsiteY0" fmla="*/ 1026453 h 1514914"/>
              <a:gd name="connsiteX1" fmla="*/ 316523 w 2684302"/>
              <a:gd name="connsiteY1" fmla="*/ 1354699 h 1514914"/>
              <a:gd name="connsiteX2" fmla="*/ 937846 w 2684302"/>
              <a:gd name="connsiteY2" fmla="*/ 65161 h 1514914"/>
              <a:gd name="connsiteX3" fmla="*/ 1195364 w 2684302"/>
              <a:gd name="connsiteY3" fmla="*/ 564106 h 1514914"/>
              <a:gd name="connsiteX4" fmla="*/ 1338278 w 2684302"/>
              <a:gd name="connsiteY4" fmla="*/ 206921 h 1514914"/>
              <a:gd name="connsiteX5" fmla="*/ 1485882 w 2684302"/>
              <a:gd name="connsiteY5" fmla="*/ 554606 h 1514914"/>
              <a:gd name="connsiteX6" fmla="*/ 1885932 w 2684302"/>
              <a:gd name="connsiteY6" fmla="*/ 130714 h 1514914"/>
              <a:gd name="connsiteX7" fmla="*/ 2321532 w 2684302"/>
              <a:gd name="connsiteY7" fmla="*/ 1338891 h 1514914"/>
              <a:gd name="connsiteX8" fmla="*/ 2684302 w 2684302"/>
              <a:gd name="connsiteY8" fmla="*/ 1052310 h 1514914"/>
              <a:gd name="connsiteX0" fmla="*/ 0 w 2684302"/>
              <a:gd name="connsiteY0" fmla="*/ 1027905 h 1521039"/>
              <a:gd name="connsiteX1" fmla="*/ 316523 w 2684302"/>
              <a:gd name="connsiteY1" fmla="*/ 1356151 h 1521039"/>
              <a:gd name="connsiteX2" fmla="*/ 937846 w 2684302"/>
              <a:gd name="connsiteY2" fmla="*/ 66613 h 1521039"/>
              <a:gd name="connsiteX3" fmla="*/ 1195364 w 2684302"/>
              <a:gd name="connsiteY3" fmla="*/ 565558 h 1521039"/>
              <a:gd name="connsiteX4" fmla="*/ 1338278 w 2684302"/>
              <a:gd name="connsiteY4" fmla="*/ 208373 h 1521039"/>
              <a:gd name="connsiteX5" fmla="*/ 1485882 w 2684302"/>
              <a:gd name="connsiteY5" fmla="*/ 556058 h 1521039"/>
              <a:gd name="connsiteX6" fmla="*/ 1885932 w 2684302"/>
              <a:gd name="connsiteY6" fmla="*/ 132166 h 1521039"/>
              <a:gd name="connsiteX7" fmla="*/ 2323719 w 2684302"/>
              <a:gd name="connsiteY7" fmla="*/ 1349051 h 1521039"/>
              <a:gd name="connsiteX8" fmla="*/ 2684302 w 2684302"/>
              <a:gd name="connsiteY8" fmla="*/ 1053762 h 1521039"/>
              <a:gd name="connsiteX0" fmla="*/ 0 w 2684302"/>
              <a:gd name="connsiteY0" fmla="*/ 1022468 h 1510929"/>
              <a:gd name="connsiteX1" fmla="*/ 316523 w 2684302"/>
              <a:gd name="connsiteY1" fmla="*/ 1350714 h 1510929"/>
              <a:gd name="connsiteX2" fmla="*/ 937846 w 2684302"/>
              <a:gd name="connsiteY2" fmla="*/ 61176 h 1510929"/>
              <a:gd name="connsiteX3" fmla="*/ 1195364 w 2684302"/>
              <a:gd name="connsiteY3" fmla="*/ 560121 h 1510929"/>
              <a:gd name="connsiteX4" fmla="*/ 1338278 w 2684302"/>
              <a:gd name="connsiteY4" fmla="*/ 202936 h 1510929"/>
              <a:gd name="connsiteX5" fmla="*/ 1485882 w 2684302"/>
              <a:gd name="connsiteY5" fmla="*/ 550621 h 1510929"/>
              <a:gd name="connsiteX6" fmla="*/ 1885932 w 2684302"/>
              <a:gd name="connsiteY6" fmla="*/ 126729 h 1510929"/>
              <a:gd name="connsiteX7" fmla="*/ 2295797 w 2684302"/>
              <a:gd name="connsiteY7" fmla="*/ 1310993 h 1510929"/>
              <a:gd name="connsiteX8" fmla="*/ 2684302 w 2684302"/>
              <a:gd name="connsiteY8" fmla="*/ 1048325 h 1510929"/>
              <a:gd name="connsiteX0" fmla="*/ 0 w 2684302"/>
              <a:gd name="connsiteY0" fmla="*/ 1022468 h 1510929"/>
              <a:gd name="connsiteX1" fmla="*/ 316523 w 2684302"/>
              <a:gd name="connsiteY1" fmla="*/ 1350714 h 1510929"/>
              <a:gd name="connsiteX2" fmla="*/ 937846 w 2684302"/>
              <a:gd name="connsiteY2" fmla="*/ 61176 h 1510929"/>
              <a:gd name="connsiteX3" fmla="*/ 1195364 w 2684302"/>
              <a:gd name="connsiteY3" fmla="*/ 560121 h 1510929"/>
              <a:gd name="connsiteX4" fmla="*/ 1338278 w 2684302"/>
              <a:gd name="connsiteY4" fmla="*/ 202936 h 1510929"/>
              <a:gd name="connsiteX5" fmla="*/ 1485882 w 2684302"/>
              <a:gd name="connsiteY5" fmla="*/ 550621 h 1510929"/>
              <a:gd name="connsiteX6" fmla="*/ 1885932 w 2684302"/>
              <a:gd name="connsiteY6" fmla="*/ 126729 h 1510929"/>
              <a:gd name="connsiteX7" fmla="*/ 2295797 w 2684302"/>
              <a:gd name="connsiteY7" fmla="*/ 1310993 h 1510929"/>
              <a:gd name="connsiteX8" fmla="*/ 2684302 w 2684302"/>
              <a:gd name="connsiteY8" fmla="*/ 1048325 h 1510929"/>
              <a:gd name="connsiteX0" fmla="*/ 0 w 2684302"/>
              <a:gd name="connsiteY0" fmla="*/ 1022468 h 1510929"/>
              <a:gd name="connsiteX1" fmla="*/ 316523 w 2684302"/>
              <a:gd name="connsiteY1" fmla="*/ 1350714 h 1510929"/>
              <a:gd name="connsiteX2" fmla="*/ 937846 w 2684302"/>
              <a:gd name="connsiteY2" fmla="*/ 61176 h 1510929"/>
              <a:gd name="connsiteX3" fmla="*/ 1195364 w 2684302"/>
              <a:gd name="connsiteY3" fmla="*/ 560121 h 1510929"/>
              <a:gd name="connsiteX4" fmla="*/ 1338278 w 2684302"/>
              <a:gd name="connsiteY4" fmla="*/ 202936 h 1510929"/>
              <a:gd name="connsiteX5" fmla="*/ 1485882 w 2684302"/>
              <a:gd name="connsiteY5" fmla="*/ 550621 h 1510929"/>
              <a:gd name="connsiteX6" fmla="*/ 1885932 w 2684302"/>
              <a:gd name="connsiteY6" fmla="*/ 126729 h 1510929"/>
              <a:gd name="connsiteX7" fmla="*/ 2295797 w 2684302"/>
              <a:gd name="connsiteY7" fmla="*/ 1310993 h 1510929"/>
              <a:gd name="connsiteX8" fmla="*/ 2684302 w 2684302"/>
              <a:gd name="connsiteY8" fmla="*/ 1048325 h 1510929"/>
              <a:gd name="connsiteX0" fmla="*/ 0 w 2684302"/>
              <a:gd name="connsiteY0" fmla="*/ 1022468 h 1510929"/>
              <a:gd name="connsiteX1" fmla="*/ 316523 w 2684302"/>
              <a:gd name="connsiteY1" fmla="*/ 1350714 h 1510929"/>
              <a:gd name="connsiteX2" fmla="*/ 937846 w 2684302"/>
              <a:gd name="connsiteY2" fmla="*/ 61176 h 1510929"/>
              <a:gd name="connsiteX3" fmla="*/ 1195364 w 2684302"/>
              <a:gd name="connsiteY3" fmla="*/ 560121 h 1510929"/>
              <a:gd name="connsiteX4" fmla="*/ 1338278 w 2684302"/>
              <a:gd name="connsiteY4" fmla="*/ 202936 h 1510929"/>
              <a:gd name="connsiteX5" fmla="*/ 1485882 w 2684302"/>
              <a:gd name="connsiteY5" fmla="*/ 550621 h 1510929"/>
              <a:gd name="connsiteX6" fmla="*/ 1885932 w 2684302"/>
              <a:gd name="connsiteY6" fmla="*/ 126729 h 1510929"/>
              <a:gd name="connsiteX7" fmla="*/ 2295797 w 2684302"/>
              <a:gd name="connsiteY7" fmla="*/ 1310993 h 1510929"/>
              <a:gd name="connsiteX8" fmla="*/ 2684302 w 2684302"/>
              <a:gd name="connsiteY8" fmla="*/ 1048325 h 1510929"/>
              <a:gd name="connsiteX0" fmla="*/ 0 w 2684302"/>
              <a:gd name="connsiteY0" fmla="*/ 1022468 h 1521412"/>
              <a:gd name="connsiteX1" fmla="*/ 316523 w 2684302"/>
              <a:gd name="connsiteY1" fmla="*/ 1350714 h 1521412"/>
              <a:gd name="connsiteX2" fmla="*/ 937846 w 2684302"/>
              <a:gd name="connsiteY2" fmla="*/ 61176 h 1521412"/>
              <a:gd name="connsiteX3" fmla="*/ 1195364 w 2684302"/>
              <a:gd name="connsiteY3" fmla="*/ 560121 h 1521412"/>
              <a:gd name="connsiteX4" fmla="*/ 1338278 w 2684302"/>
              <a:gd name="connsiteY4" fmla="*/ 202936 h 1521412"/>
              <a:gd name="connsiteX5" fmla="*/ 1485882 w 2684302"/>
              <a:gd name="connsiteY5" fmla="*/ 550621 h 1521412"/>
              <a:gd name="connsiteX6" fmla="*/ 1885932 w 2684302"/>
              <a:gd name="connsiteY6" fmla="*/ 126729 h 1521412"/>
              <a:gd name="connsiteX7" fmla="*/ 2295797 w 2684302"/>
              <a:gd name="connsiteY7" fmla="*/ 1310993 h 1521412"/>
              <a:gd name="connsiteX8" fmla="*/ 2684302 w 2684302"/>
              <a:gd name="connsiteY8" fmla="*/ 1048325 h 1521412"/>
              <a:gd name="connsiteX0" fmla="*/ 0 w 2684302"/>
              <a:gd name="connsiteY0" fmla="*/ 1022468 h 1531895"/>
              <a:gd name="connsiteX1" fmla="*/ 316523 w 2684302"/>
              <a:gd name="connsiteY1" fmla="*/ 1350714 h 1531895"/>
              <a:gd name="connsiteX2" fmla="*/ 937846 w 2684302"/>
              <a:gd name="connsiteY2" fmla="*/ 61176 h 1531895"/>
              <a:gd name="connsiteX3" fmla="*/ 1195364 w 2684302"/>
              <a:gd name="connsiteY3" fmla="*/ 560121 h 1531895"/>
              <a:gd name="connsiteX4" fmla="*/ 1338278 w 2684302"/>
              <a:gd name="connsiteY4" fmla="*/ 202936 h 1531895"/>
              <a:gd name="connsiteX5" fmla="*/ 1485882 w 2684302"/>
              <a:gd name="connsiteY5" fmla="*/ 550621 h 1531895"/>
              <a:gd name="connsiteX6" fmla="*/ 1885932 w 2684302"/>
              <a:gd name="connsiteY6" fmla="*/ 126729 h 1531895"/>
              <a:gd name="connsiteX7" fmla="*/ 2295797 w 2684302"/>
              <a:gd name="connsiteY7" fmla="*/ 1310993 h 1531895"/>
              <a:gd name="connsiteX8" fmla="*/ 2684302 w 2684302"/>
              <a:gd name="connsiteY8" fmla="*/ 1048325 h 1531895"/>
              <a:gd name="connsiteX0" fmla="*/ 0 w 2684302"/>
              <a:gd name="connsiteY0" fmla="*/ 1022468 h 1538977"/>
              <a:gd name="connsiteX1" fmla="*/ 316523 w 2684302"/>
              <a:gd name="connsiteY1" fmla="*/ 1350714 h 1538977"/>
              <a:gd name="connsiteX2" fmla="*/ 937846 w 2684302"/>
              <a:gd name="connsiteY2" fmla="*/ 61176 h 1538977"/>
              <a:gd name="connsiteX3" fmla="*/ 1195364 w 2684302"/>
              <a:gd name="connsiteY3" fmla="*/ 560121 h 1538977"/>
              <a:gd name="connsiteX4" fmla="*/ 1338278 w 2684302"/>
              <a:gd name="connsiteY4" fmla="*/ 202936 h 1538977"/>
              <a:gd name="connsiteX5" fmla="*/ 1485882 w 2684302"/>
              <a:gd name="connsiteY5" fmla="*/ 550621 h 1538977"/>
              <a:gd name="connsiteX6" fmla="*/ 1885932 w 2684302"/>
              <a:gd name="connsiteY6" fmla="*/ 126729 h 1538977"/>
              <a:gd name="connsiteX7" fmla="*/ 2295797 w 2684302"/>
              <a:gd name="connsiteY7" fmla="*/ 1310993 h 1538977"/>
              <a:gd name="connsiteX8" fmla="*/ 2684302 w 2684302"/>
              <a:gd name="connsiteY8" fmla="*/ 1048325 h 1538977"/>
              <a:gd name="connsiteX0" fmla="*/ 0 w 2684302"/>
              <a:gd name="connsiteY0" fmla="*/ 1022468 h 1594973"/>
              <a:gd name="connsiteX1" fmla="*/ 316523 w 2684302"/>
              <a:gd name="connsiteY1" fmla="*/ 1350714 h 1594973"/>
              <a:gd name="connsiteX2" fmla="*/ 937846 w 2684302"/>
              <a:gd name="connsiteY2" fmla="*/ 61176 h 1594973"/>
              <a:gd name="connsiteX3" fmla="*/ 1195364 w 2684302"/>
              <a:gd name="connsiteY3" fmla="*/ 560121 h 1594973"/>
              <a:gd name="connsiteX4" fmla="*/ 1338278 w 2684302"/>
              <a:gd name="connsiteY4" fmla="*/ 202936 h 1594973"/>
              <a:gd name="connsiteX5" fmla="*/ 1485882 w 2684302"/>
              <a:gd name="connsiteY5" fmla="*/ 550621 h 1594973"/>
              <a:gd name="connsiteX6" fmla="*/ 1885932 w 2684302"/>
              <a:gd name="connsiteY6" fmla="*/ 126729 h 1594973"/>
              <a:gd name="connsiteX7" fmla="*/ 2295797 w 2684302"/>
              <a:gd name="connsiteY7" fmla="*/ 1310993 h 1594973"/>
              <a:gd name="connsiteX8" fmla="*/ 2684302 w 2684302"/>
              <a:gd name="connsiteY8" fmla="*/ 1048325 h 1594973"/>
              <a:gd name="connsiteX0" fmla="*/ 0 w 2684302"/>
              <a:gd name="connsiteY0" fmla="*/ 1028657 h 1638300"/>
              <a:gd name="connsiteX1" fmla="*/ 316523 w 2684302"/>
              <a:gd name="connsiteY1" fmla="*/ 1356903 h 1638300"/>
              <a:gd name="connsiteX2" fmla="*/ 937846 w 2684302"/>
              <a:gd name="connsiteY2" fmla="*/ 67365 h 1638300"/>
              <a:gd name="connsiteX3" fmla="*/ 1195364 w 2684302"/>
              <a:gd name="connsiteY3" fmla="*/ 566310 h 1638300"/>
              <a:gd name="connsiteX4" fmla="*/ 1338278 w 2684302"/>
              <a:gd name="connsiteY4" fmla="*/ 209125 h 1638300"/>
              <a:gd name="connsiteX5" fmla="*/ 1485882 w 2684302"/>
              <a:gd name="connsiteY5" fmla="*/ 556810 h 1638300"/>
              <a:gd name="connsiteX6" fmla="*/ 1885932 w 2684302"/>
              <a:gd name="connsiteY6" fmla="*/ 132918 h 1638300"/>
              <a:gd name="connsiteX7" fmla="*/ 2292947 w 2684302"/>
              <a:gd name="connsiteY7" fmla="*/ 1354320 h 1638300"/>
              <a:gd name="connsiteX8" fmla="*/ 2684302 w 2684302"/>
              <a:gd name="connsiteY8" fmla="*/ 1054514 h 1638300"/>
              <a:gd name="connsiteX0" fmla="*/ 0 w 2684302"/>
              <a:gd name="connsiteY0" fmla="*/ 1028657 h 1638300"/>
              <a:gd name="connsiteX1" fmla="*/ 316523 w 2684302"/>
              <a:gd name="connsiteY1" fmla="*/ 1356903 h 1638300"/>
              <a:gd name="connsiteX2" fmla="*/ 937846 w 2684302"/>
              <a:gd name="connsiteY2" fmla="*/ 67365 h 1638300"/>
              <a:gd name="connsiteX3" fmla="*/ 1195364 w 2684302"/>
              <a:gd name="connsiteY3" fmla="*/ 566310 h 1638300"/>
              <a:gd name="connsiteX4" fmla="*/ 1338278 w 2684302"/>
              <a:gd name="connsiteY4" fmla="*/ 209125 h 1638300"/>
              <a:gd name="connsiteX5" fmla="*/ 1485882 w 2684302"/>
              <a:gd name="connsiteY5" fmla="*/ 556810 h 1638300"/>
              <a:gd name="connsiteX6" fmla="*/ 1885932 w 2684302"/>
              <a:gd name="connsiteY6" fmla="*/ 132918 h 1638300"/>
              <a:gd name="connsiteX7" fmla="*/ 2292947 w 2684302"/>
              <a:gd name="connsiteY7" fmla="*/ 1354320 h 1638300"/>
              <a:gd name="connsiteX8" fmla="*/ 2684302 w 2684302"/>
              <a:gd name="connsiteY8" fmla="*/ 1054514 h 1638300"/>
              <a:gd name="connsiteX0" fmla="*/ 0 w 2684302"/>
              <a:gd name="connsiteY0" fmla="*/ 1028657 h 1583424"/>
              <a:gd name="connsiteX1" fmla="*/ 316523 w 2684302"/>
              <a:gd name="connsiteY1" fmla="*/ 1356903 h 1583424"/>
              <a:gd name="connsiteX2" fmla="*/ 937846 w 2684302"/>
              <a:gd name="connsiteY2" fmla="*/ 67365 h 1583424"/>
              <a:gd name="connsiteX3" fmla="*/ 1195364 w 2684302"/>
              <a:gd name="connsiteY3" fmla="*/ 566310 h 1583424"/>
              <a:gd name="connsiteX4" fmla="*/ 1338278 w 2684302"/>
              <a:gd name="connsiteY4" fmla="*/ 209125 h 1583424"/>
              <a:gd name="connsiteX5" fmla="*/ 1485882 w 2684302"/>
              <a:gd name="connsiteY5" fmla="*/ 556810 h 1583424"/>
              <a:gd name="connsiteX6" fmla="*/ 1885932 w 2684302"/>
              <a:gd name="connsiteY6" fmla="*/ 132918 h 1583424"/>
              <a:gd name="connsiteX7" fmla="*/ 2292947 w 2684302"/>
              <a:gd name="connsiteY7" fmla="*/ 1354320 h 1583424"/>
              <a:gd name="connsiteX8" fmla="*/ 2684302 w 2684302"/>
              <a:gd name="connsiteY8" fmla="*/ 105451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8278 w 2700880"/>
              <a:gd name="connsiteY4" fmla="*/ 209125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8278 w 2700880"/>
              <a:gd name="connsiteY4" fmla="*/ 209125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8278 w 2700880"/>
              <a:gd name="connsiteY4" fmla="*/ 677293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246300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30657 w 2700880"/>
              <a:gd name="connsiteY4" fmla="*/ 377360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8657 h 1583424"/>
              <a:gd name="connsiteX1" fmla="*/ 316523 w 2700880"/>
              <a:gd name="connsiteY1" fmla="*/ 1356903 h 1583424"/>
              <a:gd name="connsiteX2" fmla="*/ 937846 w 2700880"/>
              <a:gd name="connsiteY2" fmla="*/ 67365 h 1583424"/>
              <a:gd name="connsiteX3" fmla="*/ 1195364 w 2700880"/>
              <a:gd name="connsiteY3" fmla="*/ 566310 h 1583424"/>
              <a:gd name="connsiteX4" fmla="*/ 1354290 w 2700880"/>
              <a:gd name="connsiteY4" fmla="*/ 655301 h 1583424"/>
              <a:gd name="connsiteX5" fmla="*/ 1485882 w 2700880"/>
              <a:gd name="connsiteY5" fmla="*/ 556810 h 1583424"/>
              <a:gd name="connsiteX6" fmla="*/ 1885932 w 2700880"/>
              <a:gd name="connsiteY6" fmla="*/ 132918 h 1583424"/>
              <a:gd name="connsiteX7" fmla="*/ 2292947 w 2700880"/>
              <a:gd name="connsiteY7" fmla="*/ 1354320 h 1583424"/>
              <a:gd name="connsiteX8" fmla="*/ 2700880 w 2700880"/>
              <a:gd name="connsiteY8" fmla="*/ 1034504 h 1583424"/>
              <a:gd name="connsiteX0" fmla="*/ 0 w 2700880"/>
              <a:gd name="connsiteY0" fmla="*/ 1026804 h 1581571"/>
              <a:gd name="connsiteX1" fmla="*/ 316523 w 2700880"/>
              <a:gd name="connsiteY1" fmla="*/ 1355050 h 1581571"/>
              <a:gd name="connsiteX2" fmla="*/ 937846 w 2700880"/>
              <a:gd name="connsiteY2" fmla="*/ 65512 h 1581571"/>
              <a:gd name="connsiteX3" fmla="*/ 1195364 w 2700880"/>
              <a:gd name="connsiteY3" fmla="*/ 564457 h 1581571"/>
              <a:gd name="connsiteX4" fmla="*/ 1354290 w 2700880"/>
              <a:gd name="connsiteY4" fmla="*/ 653448 h 1581571"/>
              <a:gd name="connsiteX5" fmla="*/ 1660097 w 2700880"/>
              <a:gd name="connsiteY5" fmla="*/ 566075 h 1581571"/>
              <a:gd name="connsiteX6" fmla="*/ 1885932 w 2700880"/>
              <a:gd name="connsiteY6" fmla="*/ 131065 h 1581571"/>
              <a:gd name="connsiteX7" fmla="*/ 2292947 w 2700880"/>
              <a:gd name="connsiteY7" fmla="*/ 1352467 h 1581571"/>
              <a:gd name="connsiteX8" fmla="*/ 2700880 w 2700880"/>
              <a:gd name="connsiteY8" fmla="*/ 1032651 h 1581571"/>
              <a:gd name="connsiteX0" fmla="*/ 0 w 2700880"/>
              <a:gd name="connsiteY0" fmla="*/ 1028662 h 1583429"/>
              <a:gd name="connsiteX1" fmla="*/ 316523 w 2700880"/>
              <a:gd name="connsiteY1" fmla="*/ 1356908 h 1583429"/>
              <a:gd name="connsiteX2" fmla="*/ 937846 w 2700880"/>
              <a:gd name="connsiteY2" fmla="*/ 67370 h 1583429"/>
              <a:gd name="connsiteX3" fmla="*/ 1195364 w 2700880"/>
              <a:gd name="connsiteY3" fmla="*/ 566315 h 1583429"/>
              <a:gd name="connsiteX4" fmla="*/ 1354290 w 2700880"/>
              <a:gd name="connsiteY4" fmla="*/ 655306 h 1583429"/>
              <a:gd name="connsiteX5" fmla="*/ 1660097 w 2700880"/>
              <a:gd name="connsiteY5" fmla="*/ 567933 h 1583429"/>
              <a:gd name="connsiteX6" fmla="*/ 2140651 w 2700880"/>
              <a:gd name="connsiteY6" fmla="*/ 131065 h 1583429"/>
              <a:gd name="connsiteX7" fmla="*/ 2292947 w 2700880"/>
              <a:gd name="connsiteY7" fmla="*/ 1354325 h 1583429"/>
              <a:gd name="connsiteX8" fmla="*/ 2700880 w 2700880"/>
              <a:gd name="connsiteY8" fmla="*/ 1034509 h 1583429"/>
              <a:gd name="connsiteX0" fmla="*/ 0 w 2700880"/>
              <a:gd name="connsiteY0" fmla="*/ 1028657 h 1583393"/>
              <a:gd name="connsiteX1" fmla="*/ 316523 w 2700880"/>
              <a:gd name="connsiteY1" fmla="*/ 1356903 h 1583393"/>
              <a:gd name="connsiteX2" fmla="*/ 937846 w 2700880"/>
              <a:gd name="connsiteY2" fmla="*/ 67365 h 1583393"/>
              <a:gd name="connsiteX3" fmla="*/ 1195364 w 2700880"/>
              <a:gd name="connsiteY3" fmla="*/ 566310 h 1583393"/>
              <a:gd name="connsiteX4" fmla="*/ 1354290 w 2700880"/>
              <a:gd name="connsiteY4" fmla="*/ 655301 h 1583393"/>
              <a:gd name="connsiteX5" fmla="*/ 1660097 w 2700880"/>
              <a:gd name="connsiteY5" fmla="*/ 567928 h 1583393"/>
              <a:gd name="connsiteX6" fmla="*/ 2140651 w 2700880"/>
              <a:gd name="connsiteY6" fmla="*/ 131060 h 1583393"/>
              <a:gd name="connsiteX7" fmla="*/ 2446459 w 2700880"/>
              <a:gd name="connsiteY7" fmla="*/ 1354289 h 1583393"/>
              <a:gd name="connsiteX8" fmla="*/ 2700880 w 2700880"/>
              <a:gd name="connsiteY8" fmla="*/ 1034504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37846 w 2927013"/>
              <a:gd name="connsiteY2" fmla="*/ 67365 h 1583393"/>
              <a:gd name="connsiteX3" fmla="*/ 1195364 w 2927013"/>
              <a:gd name="connsiteY3" fmla="*/ 566310 h 1583393"/>
              <a:gd name="connsiteX4" fmla="*/ 1354290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446459 w 2927013"/>
              <a:gd name="connsiteY7" fmla="*/ 1354289 h 1583393"/>
              <a:gd name="connsiteX8" fmla="*/ 2927013 w 2927013"/>
              <a:gd name="connsiteY8" fmla="*/ 1048482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37846 w 2927013"/>
              <a:gd name="connsiteY2" fmla="*/ 67365 h 1583393"/>
              <a:gd name="connsiteX3" fmla="*/ 1195364 w 2927013"/>
              <a:gd name="connsiteY3" fmla="*/ 566310 h 1583393"/>
              <a:gd name="connsiteX4" fmla="*/ 1354290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490145 w 2927013"/>
              <a:gd name="connsiteY7" fmla="*/ 1354289 h 1583393"/>
              <a:gd name="connsiteX8" fmla="*/ 2927013 w 2927013"/>
              <a:gd name="connsiteY8" fmla="*/ 1048482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37846 w 2927013"/>
              <a:gd name="connsiteY2" fmla="*/ 67365 h 1583393"/>
              <a:gd name="connsiteX3" fmla="*/ 1195364 w 2927013"/>
              <a:gd name="connsiteY3" fmla="*/ 566310 h 1583393"/>
              <a:gd name="connsiteX4" fmla="*/ 1354290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490145 w 2927013"/>
              <a:gd name="connsiteY7" fmla="*/ 1354289 h 1583393"/>
              <a:gd name="connsiteX8" fmla="*/ 2927013 w 2927013"/>
              <a:gd name="connsiteY8" fmla="*/ 1048482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37846 w 2927013"/>
              <a:gd name="connsiteY2" fmla="*/ 67365 h 1583393"/>
              <a:gd name="connsiteX3" fmla="*/ 1195364 w 2927013"/>
              <a:gd name="connsiteY3" fmla="*/ 566310 h 1583393"/>
              <a:gd name="connsiteX4" fmla="*/ 1354290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533832 w 2927013"/>
              <a:gd name="connsiteY7" fmla="*/ 1354289 h 1583393"/>
              <a:gd name="connsiteX8" fmla="*/ 2927013 w 2927013"/>
              <a:gd name="connsiteY8" fmla="*/ 1048482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37846 w 2927013"/>
              <a:gd name="connsiteY2" fmla="*/ 67365 h 1583393"/>
              <a:gd name="connsiteX3" fmla="*/ 1195364 w 2927013"/>
              <a:gd name="connsiteY3" fmla="*/ 566310 h 1583393"/>
              <a:gd name="connsiteX4" fmla="*/ 1441663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533832 w 2927013"/>
              <a:gd name="connsiteY7" fmla="*/ 1354289 h 1583393"/>
              <a:gd name="connsiteX8" fmla="*/ 2927013 w 2927013"/>
              <a:gd name="connsiteY8" fmla="*/ 1048482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37846 w 2927013"/>
              <a:gd name="connsiteY2" fmla="*/ 67365 h 1583393"/>
              <a:gd name="connsiteX3" fmla="*/ 1195364 w 2927013"/>
              <a:gd name="connsiteY3" fmla="*/ 566310 h 1583393"/>
              <a:gd name="connsiteX4" fmla="*/ 1441663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533832 w 2927013"/>
              <a:gd name="connsiteY7" fmla="*/ 1354289 h 1583393"/>
              <a:gd name="connsiteX8" fmla="*/ 2927013 w 2927013"/>
              <a:gd name="connsiteY8" fmla="*/ 1048482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37846 w 2927013"/>
              <a:gd name="connsiteY2" fmla="*/ 67365 h 1583393"/>
              <a:gd name="connsiteX3" fmla="*/ 1195364 w 2927013"/>
              <a:gd name="connsiteY3" fmla="*/ 566310 h 1583393"/>
              <a:gd name="connsiteX4" fmla="*/ 1441663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533832 w 2927013"/>
              <a:gd name="connsiteY7" fmla="*/ 1354289 h 1583393"/>
              <a:gd name="connsiteX8" fmla="*/ 2927013 w 2927013"/>
              <a:gd name="connsiteY8" fmla="*/ 1048482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37846 w 2927013"/>
              <a:gd name="connsiteY2" fmla="*/ 67365 h 1583393"/>
              <a:gd name="connsiteX3" fmla="*/ 1195364 w 2927013"/>
              <a:gd name="connsiteY3" fmla="*/ 566310 h 1583393"/>
              <a:gd name="connsiteX4" fmla="*/ 1441663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533832 w 2927013"/>
              <a:gd name="connsiteY7" fmla="*/ 1354289 h 1583393"/>
              <a:gd name="connsiteX8" fmla="*/ 2927013 w 2927013"/>
              <a:gd name="connsiteY8" fmla="*/ 1048482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37846 w 2927013"/>
              <a:gd name="connsiteY2" fmla="*/ 67365 h 1583393"/>
              <a:gd name="connsiteX3" fmla="*/ 1195364 w 2927013"/>
              <a:gd name="connsiteY3" fmla="*/ 566310 h 1583393"/>
              <a:gd name="connsiteX4" fmla="*/ 1441663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533832 w 2927013"/>
              <a:gd name="connsiteY7" fmla="*/ 1354289 h 1583393"/>
              <a:gd name="connsiteX8" fmla="*/ 2927013 w 2927013"/>
              <a:gd name="connsiteY8" fmla="*/ 1048482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37846 w 2927013"/>
              <a:gd name="connsiteY2" fmla="*/ 67365 h 1583393"/>
              <a:gd name="connsiteX3" fmla="*/ 1195364 w 2927013"/>
              <a:gd name="connsiteY3" fmla="*/ 566310 h 1583393"/>
              <a:gd name="connsiteX4" fmla="*/ 1441663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533832 w 2927013"/>
              <a:gd name="connsiteY7" fmla="*/ 1354289 h 1583393"/>
              <a:gd name="connsiteX8" fmla="*/ 2927013 w 2927013"/>
              <a:gd name="connsiteY8" fmla="*/ 1048482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37846 w 2927013"/>
              <a:gd name="connsiteY2" fmla="*/ 67365 h 1583393"/>
              <a:gd name="connsiteX3" fmla="*/ 1195364 w 2927013"/>
              <a:gd name="connsiteY3" fmla="*/ 566310 h 1583393"/>
              <a:gd name="connsiteX4" fmla="*/ 1441663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533832 w 2927013"/>
              <a:gd name="connsiteY7" fmla="*/ 1354289 h 1583393"/>
              <a:gd name="connsiteX8" fmla="*/ 2927013 w 2927013"/>
              <a:gd name="connsiteY8" fmla="*/ 1048482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37846 w 2927013"/>
              <a:gd name="connsiteY2" fmla="*/ 67365 h 1583393"/>
              <a:gd name="connsiteX3" fmla="*/ 1195364 w 2927013"/>
              <a:gd name="connsiteY3" fmla="*/ 566310 h 1583393"/>
              <a:gd name="connsiteX4" fmla="*/ 1441663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533832 w 2927013"/>
              <a:gd name="connsiteY7" fmla="*/ 1354289 h 1583393"/>
              <a:gd name="connsiteX8" fmla="*/ 2927013 w 2927013"/>
              <a:gd name="connsiteY8" fmla="*/ 1048482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22080 w 2927013"/>
              <a:gd name="connsiteY2" fmla="*/ 70660 h 1583393"/>
              <a:gd name="connsiteX3" fmla="*/ 1195364 w 2927013"/>
              <a:gd name="connsiteY3" fmla="*/ 566310 h 1583393"/>
              <a:gd name="connsiteX4" fmla="*/ 1441663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533832 w 2927013"/>
              <a:gd name="connsiteY7" fmla="*/ 1354289 h 1583393"/>
              <a:gd name="connsiteX8" fmla="*/ 2927013 w 2927013"/>
              <a:gd name="connsiteY8" fmla="*/ 1048482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22080 w 2927013"/>
              <a:gd name="connsiteY2" fmla="*/ 70660 h 1583393"/>
              <a:gd name="connsiteX3" fmla="*/ 1195364 w 2927013"/>
              <a:gd name="connsiteY3" fmla="*/ 566310 h 1583393"/>
              <a:gd name="connsiteX4" fmla="*/ 1441663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533832 w 2927013"/>
              <a:gd name="connsiteY7" fmla="*/ 1354289 h 1583393"/>
              <a:gd name="connsiteX8" fmla="*/ 2927013 w 2927013"/>
              <a:gd name="connsiteY8" fmla="*/ 1048482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20838 w 2927013"/>
              <a:gd name="connsiteY2" fmla="*/ 81217 h 1583393"/>
              <a:gd name="connsiteX3" fmla="*/ 1195364 w 2927013"/>
              <a:gd name="connsiteY3" fmla="*/ 566310 h 1583393"/>
              <a:gd name="connsiteX4" fmla="*/ 1441663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533832 w 2927013"/>
              <a:gd name="connsiteY7" fmla="*/ 1354289 h 1583393"/>
              <a:gd name="connsiteX8" fmla="*/ 2927013 w 2927013"/>
              <a:gd name="connsiteY8" fmla="*/ 1048482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20838 w 2927013"/>
              <a:gd name="connsiteY2" fmla="*/ 81217 h 1583393"/>
              <a:gd name="connsiteX3" fmla="*/ 1195364 w 2927013"/>
              <a:gd name="connsiteY3" fmla="*/ 566310 h 1583393"/>
              <a:gd name="connsiteX4" fmla="*/ 1441663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533832 w 2927013"/>
              <a:gd name="connsiteY7" fmla="*/ 1354289 h 1583393"/>
              <a:gd name="connsiteX8" fmla="*/ 2927013 w 2927013"/>
              <a:gd name="connsiteY8" fmla="*/ 1048482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20838 w 2927013"/>
              <a:gd name="connsiteY2" fmla="*/ 81217 h 1583393"/>
              <a:gd name="connsiteX3" fmla="*/ 1195364 w 2927013"/>
              <a:gd name="connsiteY3" fmla="*/ 566310 h 1583393"/>
              <a:gd name="connsiteX4" fmla="*/ 1441663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533832 w 2927013"/>
              <a:gd name="connsiteY7" fmla="*/ 1354289 h 1583393"/>
              <a:gd name="connsiteX8" fmla="*/ 2927013 w 2927013"/>
              <a:gd name="connsiteY8" fmla="*/ 1048482 h 1583393"/>
              <a:gd name="connsiteX0" fmla="*/ 0 w 2927013"/>
              <a:gd name="connsiteY0" fmla="*/ 1028657 h 1583393"/>
              <a:gd name="connsiteX1" fmla="*/ 316523 w 2927013"/>
              <a:gd name="connsiteY1" fmla="*/ 1356903 h 1583393"/>
              <a:gd name="connsiteX2" fmla="*/ 920838 w 2927013"/>
              <a:gd name="connsiteY2" fmla="*/ 81217 h 1583393"/>
              <a:gd name="connsiteX3" fmla="*/ 1195364 w 2927013"/>
              <a:gd name="connsiteY3" fmla="*/ 566310 h 1583393"/>
              <a:gd name="connsiteX4" fmla="*/ 1441663 w 2927013"/>
              <a:gd name="connsiteY4" fmla="*/ 655301 h 1583393"/>
              <a:gd name="connsiteX5" fmla="*/ 1660097 w 2927013"/>
              <a:gd name="connsiteY5" fmla="*/ 567928 h 1583393"/>
              <a:gd name="connsiteX6" fmla="*/ 2140651 w 2927013"/>
              <a:gd name="connsiteY6" fmla="*/ 131060 h 1583393"/>
              <a:gd name="connsiteX7" fmla="*/ 2533832 w 2927013"/>
              <a:gd name="connsiteY7" fmla="*/ 1354289 h 1583393"/>
              <a:gd name="connsiteX8" fmla="*/ 2927013 w 2927013"/>
              <a:gd name="connsiteY8" fmla="*/ 1048482 h 158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7013" h="1583393">
                <a:moveTo>
                  <a:pt x="0" y="1028657"/>
                </a:moveTo>
                <a:cubicBezTo>
                  <a:pt x="80107" y="1272887"/>
                  <a:pt x="143227" y="1538084"/>
                  <a:pt x="316523" y="1356903"/>
                </a:cubicBezTo>
                <a:cubicBezTo>
                  <a:pt x="472831" y="1196688"/>
                  <a:pt x="713956" y="107541"/>
                  <a:pt x="920838" y="81217"/>
                </a:cubicBezTo>
                <a:cubicBezTo>
                  <a:pt x="1022634" y="81071"/>
                  <a:pt x="1108560" y="470629"/>
                  <a:pt x="1195364" y="566310"/>
                </a:cubicBezTo>
                <a:cubicBezTo>
                  <a:pt x="1282168" y="661991"/>
                  <a:pt x="1370673" y="660477"/>
                  <a:pt x="1441663" y="655301"/>
                </a:cubicBezTo>
                <a:cubicBezTo>
                  <a:pt x="1512653" y="650125"/>
                  <a:pt x="1543599" y="655302"/>
                  <a:pt x="1660097" y="567928"/>
                </a:cubicBezTo>
                <a:cubicBezTo>
                  <a:pt x="1776595" y="480554"/>
                  <a:pt x="1995029" y="0"/>
                  <a:pt x="2140651" y="131060"/>
                </a:cubicBezTo>
                <a:cubicBezTo>
                  <a:pt x="2286273" y="262120"/>
                  <a:pt x="2451174" y="1175552"/>
                  <a:pt x="2533832" y="1354289"/>
                </a:cubicBezTo>
                <a:cubicBezTo>
                  <a:pt x="2693001" y="1583393"/>
                  <a:pt x="2813690" y="1289782"/>
                  <a:pt x="2927013" y="1048482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4B64546-93BC-4567-8581-672246EC559B}"/>
              </a:ext>
            </a:extLst>
          </p:cNvPr>
          <p:cNvCxnSpPr/>
          <p:nvPr/>
        </p:nvCxnSpPr>
        <p:spPr>
          <a:xfrm>
            <a:off x="3428992" y="2643182"/>
            <a:ext cx="642942" cy="1588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448B38-4D16-42B3-BD4D-5DC21C9DB8E4}"/>
              </a:ext>
            </a:extLst>
          </p:cNvPr>
          <p:cNvCxnSpPr/>
          <p:nvPr/>
        </p:nvCxnSpPr>
        <p:spPr>
          <a:xfrm>
            <a:off x="3428992" y="2643182"/>
            <a:ext cx="928694" cy="1588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81">
            <a:extLst>
              <a:ext uri="{FF2B5EF4-FFF2-40B4-BE49-F238E27FC236}">
                <a16:creationId xmlns:a16="http://schemas.microsoft.com/office/drawing/2014/main" id="{50E13DBD-62C4-4907-827D-D45FFB887234}"/>
              </a:ext>
            </a:extLst>
          </p:cNvPr>
          <p:cNvCxnSpPr/>
          <p:nvPr/>
        </p:nvCxnSpPr>
        <p:spPr>
          <a:xfrm rot="5400000">
            <a:off x="2130539" y="3783025"/>
            <a:ext cx="2541569" cy="1300"/>
          </a:xfrm>
          <a:prstGeom prst="line">
            <a:avLst/>
          </a:prstGeom>
          <a:ln w="76200"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直線接點 82">
            <a:extLst>
              <a:ext uri="{FF2B5EF4-FFF2-40B4-BE49-F238E27FC236}">
                <a16:creationId xmlns:a16="http://schemas.microsoft.com/office/drawing/2014/main" id="{A7F38B28-210C-4400-8CD0-AA89B601710A}"/>
              </a:ext>
            </a:extLst>
          </p:cNvPr>
          <p:cNvCxnSpPr/>
          <p:nvPr/>
        </p:nvCxnSpPr>
        <p:spPr>
          <a:xfrm rot="16200000" flipH="1">
            <a:off x="2782104" y="3782244"/>
            <a:ext cx="2571768" cy="7891"/>
          </a:xfrm>
          <a:prstGeom prst="line">
            <a:avLst/>
          </a:prstGeom>
          <a:ln w="76200"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直線接點 81">
            <a:extLst>
              <a:ext uri="{FF2B5EF4-FFF2-40B4-BE49-F238E27FC236}">
                <a16:creationId xmlns:a16="http://schemas.microsoft.com/office/drawing/2014/main" id="{4BAA07DF-C124-42D8-9E44-86A7835DD9F4}"/>
              </a:ext>
            </a:extLst>
          </p:cNvPr>
          <p:cNvCxnSpPr/>
          <p:nvPr/>
        </p:nvCxnSpPr>
        <p:spPr>
          <a:xfrm rot="5400000">
            <a:off x="2378411" y="3782728"/>
            <a:ext cx="2541569" cy="1300"/>
          </a:xfrm>
          <a:prstGeom prst="line">
            <a:avLst/>
          </a:prstGeom>
          <a:ln w="76200"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03142 -3.33333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2">
            <a:extLst>
              <a:ext uri="{FF2B5EF4-FFF2-40B4-BE49-F238E27FC236}">
                <a16:creationId xmlns:a16="http://schemas.microsoft.com/office/drawing/2014/main" id="{C41638D5-778F-414B-91E5-BF7469620C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EE7592EF-0E1C-4B99-BD75-45615DFDDE27}" type="slidenum">
              <a:rPr lang="en-US" altLang="en-US">
                <a:solidFill>
                  <a:schemeClr val="tx2"/>
                </a:solidFill>
              </a:rPr>
              <a:pPr/>
              <a:t>16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CEDA40-064F-42CC-8A31-CED336E8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t>Angular Momentum Smoothing</a:t>
            </a:r>
          </a:p>
        </p:txBody>
      </p:sp>
      <p:pic>
        <p:nvPicPr>
          <p:cNvPr id="3074" name="Picture 2" descr="C:\Documents and Settings\Hubert Shum\Desktop\SRC\CASA\Source\Blend04.jpg">
            <a:extLst>
              <a:ext uri="{FF2B5EF4-FFF2-40B4-BE49-F238E27FC236}">
                <a16:creationId xmlns:a16="http://schemas.microsoft.com/office/drawing/2014/main" id="{3AC6B03B-0261-45FF-B9FE-5B9129FEA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714750"/>
            <a:ext cx="3240087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Documents and Settings\Hubert Shum\Desktop\SRC\CASA\Source\Blend01.jpg">
            <a:extLst>
              <a:ext uri="{FF2B5EF4-FFF2-40B4-BE49-F238E27FC236}">
                <a16:creationId xmlns:a16="http://schemas.microsoft.com/office/drawing/2014/main" id="{0889B3D5-A315-44B8-A6D0-49F63169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85938"/>
            <a:ext cx="32448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Documents and Settings\Hubert Shum\Desktop\SRC\CASA\Source\Blend02.jpg">
            <a:extLst>
              <a:ext uri="{FF2B5EF4-FFF2-40B4-BE49-F238E27FC236}">
                <a16:creationId xmlns:a16="http://schemas.microsoft.com/office/drawing/2014/main" id="{5D313B57-C661-4B34-8FB1-4A175119D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85938"/>
            <a:ext cx="32448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Documents and Settings\Hubert Shum\Desktop\SRC\CASA\Source\Blend03.jpg">
            <a:extLst>
              <a:ext uri="{FF2B5EF4-FFF2-40B4-BE49-F238E27FC236}">
                <a16:creationId xmlns:a16="http://schemas.microsoft.com/office/drawing/2014/main" id="{6E606CEA-CCC2-48D8-AE80-901716212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714750"/>
            <a:ext cx="3240088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1F72FC-37E3-4DE7-B331-E6E2DE16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altLang="zh-TW"/>
              <a:t>Comparison to Motion Graph</a:t>
            </a:r>
            <a:endParaRPr lang="zh-TW" altLang="en-US"/>
          </a:p>
        </p:txBody>
      </p:sp>
      <p:pic>
        <p:nvPicPr>
          <p:cNvPr id="4" name="AngularMomentumCompareMotionGraph.wmv">
            <a:hlinkClick r:id="" action="ppaction://media"/>
            <a:extLst>
              <a:ext uri="{FF2B5EF4-FFF2-40B4-BE49-F238E27FC236}">
                <a16:creationId xmlns:a16="http://schemas.microsoft.com/office/drawing/2014/main" id="{D9D8CC79-CD77-452E-A11A-E3987243DA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24580" name="Slide Number Placeholder 4">
            <a:extLst>
              <a:ext uri="{FF2B5EF4-FFF2-40B4-BE49-F238E27FC236}">
                <a16:creationId xmlns:a16="http://schemas.microsoft.com/office/drawing/2014/main" id="{1EC9E49E-90C2-40B5-A745-D099DA301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BDFE69FB-CDAE-482C-BBE7-6522B6976534}" type="slidenum">
              <a:rPr lang="en-US" altLang="en-US">
                <a:solidFill>
                  <a:schemeClr val="tx2"/>
                </a:solidFill>
              </a:rPr>
              <a:pPr/>
              <a:t>17</a:t>
            </a:fld>
            <a:endParaRPr lang="en-US" alt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BF3DC5-98F9-43FA-81F8-8404DFB2D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altLang="zh-TW"/>
              <a:t>Comparison to Motion </a:t>
            </a:r>
            <a:br>
              <a:rPr altLang="zh-TW"/>
            </a:br>
            <a:r>
              <a:rPr altLang="zh-TW"/>
              <a:t>Performed by Real Human</a:t>
            </a:r>
            <a:endParaRPr lang="zh-TW" altLang="en-US"/>
          </a:p>
        </p:txBody>
      </p:sp>
      <p:pic>
        <p:nvPicPr>
          <p:cNvPr id="4" name="AngularMomentumCompareCapture.wmv">
            <a:hlinkClick r:id="" action="ppaction://media"/>
            <a:extLst>
              <a:ext uri="{FF2B5EF4-FFF2-40B4-BE49-F238E27FC236}">
                <a16:creationId xmlns:a16="http://schemas.microsoft.com/office/drawing/2014/main" id="{6025E644-397C-4ABE-8690-CA6ABDF3F0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25604" name="Slide Number Placeholder 4">
            <a:extLst>
              <a:ext uri="{FF2B5EF4-FFF2-40B4-BE49-F238E27FC236}">
                <a16:creationId xmlns:a16="http://schemas.microsoft.com/office/drawing/2014/main" id="{0180F240-83CE-4B3C-9617-596F8B1FCE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CE8CB4D3-8883-4F44-828C-F5DB5C7B4666}" type="slidenum">
              <a:rPr lang="en-US" altLang="en-US">
                <a:solidFill>
                  <a:schemeClr val="tx2"/>
                </a:solidFill>
              </a:rPr>
              <a:pPr/>
              <a:t>18</a:t>
            </a:fld>
            <a:endParaRPr lang="en-US" alt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A8F401-D07D-4ABD-8D0A-0256713E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altLang="zh-TW"/>
              <a:t>Synthesizing Long Sequence of Motion</a:t>
            </a:r>
            <a:endParaRPr lang="zh-TW" altLang="en-US"/>
          </a:p>
        </p:txBody>
      </p:sp>
      <p:pic>
        <p:nvPicPr>
          <p:cNvPr id="4" name="AngularMomentumLongSequence.wmv">
            <a:hlinkClick r:id="" action="ppaction://media"/>
            <a:extLst>
              <a:ext uri="{FF2B5EF4-FFF2-40B4-BE49-F238E27FC236}">
                <a16:creationId xmlns:a16="http://schemas.microsoft.com/office/drawing/2014/main" id="{26070A30-2AD8-42A1-9690-28B624374B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26628" name="Slide Number Placeholder 4">
            <a:extLst>
              <a:ext uri="{FF2B5EF4-FFF2-40B4-BE49-F238E27FC236}">
                <a16:creationId xmlns:a16="http://schemas.microsoft.com/office/drawing/2014/main" id="{995BC66C-7F98-49E4-857C-93FE4789FE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781298E8-4895-4BFB-8DAA-99D6F83EC5FE}" type="slidenum">
              <a:rPr lang="en-US" altLang="en-US">
                <a:solidFill>
                  <a:schemeClr val="tx2"/>
                </a:solidFill>
              </a:rPr>
              <a:pPr/>
              <a:t>19</a:t>
            </a:fld>
            <a:endParaRPr lang="en-US" alt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2">
            <a:extLst>
              <a:ext uri="{FF2B5EF4-FFF2-40B4-BE49-F238E27FC236}">
                <a16:creationId xmlns:a16="http://schemas.microsoft.com/office/drawing/2014/main" id="{3D3C6793-7B4F-40F8-8D5F-1095FBEE92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CB51C5CE-0466-4DB9-B0FE-A7557F397C00}" type="slidenum">
              <a:rPr lang="en-US" altLang="en-US">
                <a:solidFill>
                  <a:schemeClr val="tx2"/>
                </a:solidFill>
              </a:rPr>
              <a:pPr/>
              <a:t>2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FF9685-E92E-40FD-A5BF-30D600FD9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z="3600"/>
              <a:t>Conducting Multiple Actions Successively</a:t>
            </a:r>
          </a:p>
        </p:txBody>
      </p:sp>
      <p:pic>
        <p:nvPicPr>
          <p:cNvPr id="5" name="Teaser.wmv">
            <a:hlinkClick r:id="" action="ppaction://media"/>
            <a:extLst>
              <a:ext uri="{FF2B5EF4-FFF2-40B4-BE49-F238E27FC236}">
                <a16:creationId xmlns:a16="http://schemas.microsoft.com/office/drawing/2014/main" id="{C3C8A30E-39CD-4986-96DF-6CC87CED74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BDDF3A-F1C7-4DD5-A863-A4441EA71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Angular momentum based concatenation</a:t>
            </a:r>
          </a:p>
          <a:p>
            <a:pPr lvl="1"/>
            <a:r>
              <a:rPr lang="en-US" altLang="en-US"/>
              <a:t>Natural motion transition</a:t>
            </a:r>
          </a:p>
          <a:p>
            <a:pPr lvl="1"/>
            <a:r>
              <a:rPr lang="en-US" altLang="en-US"/>
              <a:t>Better  controllability for character</a:t>
            </a:r>
          </a:p>
          <a:p>
            <a:r>
              <a:rPr lang="en-US" altLang="en-US"/>
              <a:t>Offline process</a:t>
            </a:r>
          </a:p>
          <a:p>
            <a:pPr lvl="1"/>
            <a:r>
              <a:rPr lang="en-US" altLang="en-US"/>
              <a:t>Online by precomputating all edges in a Motion Graph</a:t>
            </a:r>
          </a:p>
          <a:p>
            <a:r>
              <a:rPr lang="en-US" altLang="en-US"/>
              <a:t>Future works</a:t>
            </a:r>
          </a:p>
          <a:p>
            <a:pPr lvl="1"/>
            <a:r>
              <a:rPr lang="en-US" altLang="en-US"/>
              <a:t>Physical correctness</a:t>
            </a:r>
          </a:p>
          <a:p>
            <a:pPr lvl="1"/>
            <a:r>
              <a:rPr lang="en-US" altLang="en-US"/>
              <a:t>Independent measures for the motion quality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D50431-7D79-4FD6-80C6-AAB11CB02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4000"/>
              <a:t>Discussions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E775AB9C-7595-4564-8DCC-4800A0154C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841173F0-38A8-490A-B66A-AE6362D7DC4A}" type="slidenum">
              <a:rPr lang="en-US" altLang="en-US">
                <a:solidFill>
                  <a:schemeClr val="tx2"/>
                </a:solidFill>
              </a:rPr>
              <a:pPr/>
              <a:t>20</a:t>
            </a:fld>
            <a:endParaRPr lang="en-US" alt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3BE07A-0341-4EA3-AA74-B691B4E7A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/>
              <a:t>Concatenate two full-body motion based on angular momentum</a:t>
            </a:r>
          </a:p>
          <a:p>
            <a:r>
              <a:rPr lang="en-US" altLang="en-US" sz="2800"/>
              <a:t>Propose the forward and reverse rules to identify the potential alignment periods</a:t>
            </a:r>
          </a:p>
          <a:p>
            <a:r>
              <a:rPr lang="en-US" altLang="en-US" sz="2800"/>
              <a:t>Design an objective function to find the optimal alignment</a:t>
            </a:r>
          </a:p>
          <a:p>
            <a:r>
              <a:rPr lang="en-US" altLang="en-US" sz="2800"/>
              <a:t>Smooth the angular  momentum in the resultant motion by scaling</a:t>
            </a:r>
          </a:p>
        </p:txBody>
      </p:sp>
      <p:sp>
        <p:nvSpPr>
          <p:cNvPr id="28675" name="Slide Number Placeholder 2">
            <a:extLst>
              <a:ext uri="{FF2B5EF4-FFF2-40B4-BE49-F238E27FC236}">
                <a16:creationId xmlns:a16="http://schemas.microsoft.com/office/drawing/2014/main" id="{2F6A44B4-2101-4A9C-97B6-1883891E1B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97F9D5D3-8EE5-4C75-A418-9587911E95E3}" type="slidenum">
              <a:rPr lang="en-US" altLang="en-US">
                <a:solidFill>
                  <a:schemeClr val="tx2"/>
                </a:solidFill>
              </a:rPr>
              <a:pPr/>
              <a:t>21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BB0ADD-A334-4475-999D-9A75BA408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t>Conclusion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2">
            <a:extLst>
              <a:ext uri="{FF2B5EF4-FFF2-40B4-BE49-F238E27FC236}">
                <a16:creationId xmlns:a16="http://schemas.microsoft.com/office/drawing/2014/main" id="{E12C2C8E-C921-4E9B-B4B5-FA4663559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6AA685F6-2AB0-467E-9FD7-E5661939CD74}" type="slidenum">
              <a:rPr lang="en-US" altLang="en-US">
                <a:solidFill>
                  <a:schemeClr val="tx2"/>
                </a:solidFill>
              </a:rPr>
              <a:pPr/>
              <a:t>22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28D3CC-F559-4992-B53D-FDC5A0F6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t>Thanks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90B402-59A3-40AC-A40D-51CD03A1A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959350"/>
            <a:ext cx="7924800" cy="98425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/>
              <a:t>Any Questions?</a:t>
            </a:r>
          </a:p>
        </p:txBody>
      </p:sp>
      <p:pic>
        <p:nvPicPr>
          <p:cNvPr id="7" name="Picture 2" descr="C:\Documents and Settings\Hubert Shum\Desktop\SRC\CASA\Source\Overlay_360_360_OurMethod.jpg">
            <a:extLst>
              <a:ext uri="{FF2B5EF4-FFF2-40B4-BE49-F238E27FC236}">
                <a16:creationId xmlns:a16="http://schemas.microsoft.com/office/drawing/2014/main" id="{A977B54D-254F-4A37-B5CC-B6C51258F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0" y="2286000"/>
            <a:ext cx="5132388" cy="245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2">
            <a:extLst>
              <a:ext uri="{FF2B5EF4-FFF2-40B4-BE49-F238E27FC236}">
                <a16:creationId xmlns:a16="http://schemas.microsoft.com/office/drawing/2014/main" id="{A1D6AD32-EFF8-434F-98C8-625738CB3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686E92F6-1669-4AAC-8008-CEAFFF580647}" type="slidenum">
              <a:rPr lang="en-US" altLang="en-US" i="1">
                <a:solidFill>
                  <a:schemeClr val="tx2"/>
                </a:solidFill>
              </a:rPr>
              <a:pPr/>
              <a:t>23</a:t>
            </a:fld>
            <a:endParaRPr lang="en-US" altLang="en-US" i="1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522961-ACC1-45A1-9996-62394567C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i="1"/>
              <a:t>Angular Momentum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2A197D-71F1-4848-A9A5-CFDC60322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525713"/>
            <a:ext cx="38862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en-US" altLang="en-US" sz="3200" i="1"/>
              <a:t>L = </a:t>
            </a:r>
            <a:r>
              <a:rPr lang="en-US" altLang="en-US" sz="3200" i="1">
                <a:latin typeface="Calibri" panose="020F0502020204030204" pitchFamily="34" charset="0"/>
              </a:rPr>
              <a:t>m ∙ r x p</a:t>
            </a:r>
          </a:p>
          <a:p>
            <a:endParaRPr lang="en-US" altLang="en-US" sz="3200" i="1">
              <a:latin typeface="Calibri" panose="020F0502020204030204" pitchFamily="34" charset="0"/>
            </a:endParaRPr>
          </a:p>
          <a:p>
            <a:r>
              <a:rPr lang="en-US" altLang="en-US" sz="3200" i="1">
                <a:latin typeface="Calibri" panose="020F0502020204030204" pitchFamily="34" charset="0"/>
              </a:rPr>
              <a:t>L: angular momentum</a:t>
            </a:r>
            <a:br>
              <a:rPr lang="en-US" altLang="en-US" sz="3200" i="1">
                <a:latin typeface="Calibri" panose="020F0502020204030204" pitchFamily="34" charset="0"/>
              </a:rPr>
            </a:br>
            <a:r>
              <a:rPr lang="en-US" altLang="en-US" sz="3200" i="1">
                <a:latin typeface="Calibri" panose="020F0502020204030204" pitchFamily="34" charset="0"/>
              </a:rPr>
              <a:t>m: mass</a:t>
            </a:r>
          </a:p>
          <a:p>
            <a:r>
              <a:rPr lang="en-US" altLang="en-US" sz="3200" i="1">
                <a:latin typeface="Calibri" panose="020F0502020204030204" pitchFamily="34" charset="0"/>
              </a:rPr>
              <a:t>r: moment arm vector</a:t>
            </a:r>
          </a:p>
          <a:p>
            <a:r>
              <a:rPr lang="en-US" altLang="en-US" sz="3200" i="1">
                <a:latin typeface="Calibri" panose="020F0502020204030204" pitchFamily="34" charset="0"/>
              </a:rPr>
              <a:t>p: linear velocity</a:t>
            </a:r>
            <a:endParaRPr lang="en-US" altLang="en-US" sz="3200" i="1"/>
          </a:p>
        </p:txBody>
      </p:sp>
      <p:pic>
        <p:nvPicPr>
          <p:cNvPr id="38" name="Picture 4" descr="Z:\Desktop\CGI2009\Source\Flip02.jpg">
            <a:extLst>
              <a:ext uri="{FF2B5EF4-FFF2-40B4-BE49-F238E27FC236}">
                <a16:creationId xmlns:a16="http://schemas.microsoft.com/office/drawing/2014/main" id="{6AB847EC-DC7F-49BE-A420-209BAF989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3125" r="22453" b="20313"/>
          <a:stretch>
            <a:fillRect/>
          </a:stretch>
        </p:blipFill>
        <p:spPr bwMode="auto">
          <a:xfrm>
            <a:off x="714375" y="1954213"/>
            <a:ext cx="428625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5">
            <a:extLst>
              <a:ext uri="{FF2B5EF4-FFF2-40B4-BE49-F238E27FC236}">
                <a16:creationId xmlns:a16="http://schemas.microsoft.com/office/drawing/2014/main" id="{853AEDC3-45AA-4A5E-B45B-9E40175E5656}"/>
              </a:ext>
            </a:extLst>
          </p:cNvPr>
          <p:cNvGrpSpPr>
            <a:grpSpLocks/>
          </p:cNvGrpSpPr>
          <p:nvPr/>
        </p:nvGrpSpPr>
        <p:grpSpPr bwMode="auto">
          <a:xfrm>
            <a:off x="884238" y="2195513"/>
            <a:ext cx="1947862" cy="1874837"/>
            <a:chOff x="885024" y="2195762"/>
            <a:chExt cx="1946647" cy="1875209"/>
          </a:xfrm>
        </p:grpSpPr>
        <p:sp>
          <p:nvSpPr>
            <p:cNvPr id="39" name="Left Arrow 38">
              <a:extLst>
                <a:ext uri="{FF2B5EF4-FFF2-40B4-BE49-F238E27FC236}">
                  <a16:creationId xmlns:a16="http://schemas.microsoft.com/office/drawing/2014/main" id="{CE48E614-B904-4C02-B495-9472E9CC8965}"/>
                </a:ext>
              </a:extLst>
            </p:cNvPr>
            <p:cNvSpPr/>
            <p:nvPr/>
          </p:nvSpPr>
          <p:spPr>
            <a:xfrm>
              <a:off x="1357290" y="2239400"/>
              <a:ext cx="571504" cy="285752"/>
            </a:xfrm>
            <a:prstGeom prst="leftArrow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i="1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0" name="矩形 7">
              <a:extLst>
                <a:ext uri="{FF2B5EF4-FFF2-40B4-BE49-F238E27FC236}">
                  <a16:creationId xmlns:a16="http://schemas.microsoft.com/office/drawing/2014/main" id="{C918D639-2622-480D-8808-3075D47C970B}"/>
                </a:ext>
              </a:extLst>
            </p:cNvPr>
            <p:cNvSpPr/>
            <p:nvPr/>
          </p:nvSpPr>
          <p:spPr>
            <a:xfrm>
              <a:off x="1956594" y="3660185"/>
              <a:ext cx="400828" cy="400828"/>
            </a:xfrm>
            <a:prstGeom prst="rect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kern="0" dirty="0">
                  <a:solidFill>
                    <a:sysClr val="window" lastClr="FFFFFF"/>
                  </a:solidFill>
                  <a:latin typeface="Calibri"/>
                </a:rPr>
                <a:t>L</a:t>
              </a:r>
              <a:endParaRPr lang="en-US" sz="1600" b="1" i="1" kern="0" baseline="-25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1" name="矩形 8">
              <a:extLst>
                <a:ext uri="{FF2B5EF4-FFF2-40B4-BE49-F238E27FC236}">
                  <a16:creationId xmlns:a16="http://schemas.microsoft.com/office/drawing/2014/main" id="{52070C99-415F-46D1-B614-656BFF606EFD}"/>
                </a:ext>
              </a:extLst>
            </p:cNvPr>
            <p:cNvSpPr/>
            <p:nvPr/>
          </p:nvSpPr>
          <p:spPr>
            <a:xfrm>
              <a:off x="885024" y="2195762"/>
              <a:ext cx="400828" cy="400828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kern="0" dirty="0">
                  <a:solidFill>
                    <a:sysClr val="window" lastClr="FFFFFF"/>
                  </a:solidFill>
                  <a:latin typeface="Calibri"/>
                </a:rPr>
                <a:t>p</a:t>
              </a:r>
              <a:endParaRPr lang="en-US" sz="1600" b="1" i="1" kern="0" baseline="-25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2" name="矩形 10">
              <a:extLst>
                <a:ext uri="{FF2B5EF4-FFF2-40B4-BE49-F238E27FC236}">
                  <a16:creationId xmlns:a16="http://schemas.microsoft.com/office/drawing/2014/main" id="{914D556B-30BB-42D0-B24A-1ECC51426A2A}"/>
                </a:ext>
              </a:extLst>
            </p:cNvPr>
            <p:cNvSpPr/>
            <p:nvPr/>
          </p:nvSpPr>
          <p:spPr>
            <a:xfrm>
              <a:off x="1599404" y="2767266"/>
              <a:ext cx="400828" cy="400828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kern="0" dirty="0">
                  <a:solidFill>
                    <a:sysClr val="window" lastClr="FFFFFF"/>
                  </a:solidFill>
                  <a:latin typeface="Calibri"/>
                </a:rPr>
                <a:t>r</a:t>
              </a:r>
              <a:endParaRPr lang="en-US" sz="1600" b="1" i="1" kern="0" baseline="-2500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3" name="Donut 42">
              <a:extLst>
                <a:ext uri="{FF2B5EF4-FFF2-40B4-BE49-F238E27FC236}">
                  <a16:creationId xmlns:a16="http://schemas.microsoft.com/office/drawing/2014/main" id="{434C4664-9BDD-48DF-AB97-EA5ED03AEAFB}"/>
                </a:ext>
              </a:extLst>
            </p:cNvPr>
            <p:cNvSpPr/>
            <p:nvPr/>
          </p:nvSpPr>
          <p:spPr>
            <a:xfrm>
              <a:off x="2428860" y="3668160"/>
              <a:ext cx="402811" cy="402811"/>
            </a:xfrm>
            <a:prstGeom prst="donut">
              <a:avLst>
                <a:gd name="adj" fmla="val 24188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i="1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4" name="Right Arrow 43">
              <a:extLst>
                <a:ext uri="{FF2B5EF4-FFF2-40B4-BE49-F238E27FC236}">
                  <a16:creationId xmlns:a16="http://schemas.microsoft.com/office/drawing/2014/main" id="{E33798AD-0FC4-408B-A06C-F2F25F26CFEA}"/>
                </a:ext>
              </a:extLst>
            </p:cNvPr>
            <p:cNvSpPr/>
            <p:nvPr/>
          </p:nvSpPr>
          <p:spPr>
            <a:xfrm rot="3987139" flipH="1">
              <a:off x="1528959" y="2876303"/>
              <a:ext cx="1483895" cy="283634"/>
            </a:xfrm>
            <a:prstGeom prst="rightArrow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i="1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DD2033E-1F1F-432E-B525-9BD34FA44531}"/>
                </a:ext>
              </a:extLst>
            </p:cNvPr>
            <p:cNvSpPr/>
            <p:nvPr/>
          </p:nvSpPr>
          <p:spPr>
            <a:xfrm>
              <a:off x="2565204" y="3804505"/>
              <a:ext cx="130628" cy="130628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i="1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2">
            <a:extLst>
              <a:ext uri="{FF2B5EF4-FFF2-40B4-BE49-F238E27FC236}">
                <a16:creationId xmlns:a16="http://schemas.microsoft.com/office/drawing/2014/main" id="{7DB54EDA-30B7-45E2-A09E-75EA73F83E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CD8791AD-CD98-4CD1-AA71-258E58B1ADEF}" type="slidenum">
              <a:rPr lang="en-US" altLang="en-US">
                <a:solidFill>
                  <a:schemeClr val="tx2"/>
                </a:solidFill>
              </a:rPr>
              <a:pPr/>
              <a:t>24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04690A-36DE-46E8-880C-F7CC82051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t>Spatial Alignment</a:t>
            </a:r>
          </a:p>
        </p:txBody>
      </p:sp>
      <p:pic>
        <p:nvPicPr>
          <p:cNvPr id="1026" name="Picture 2" descr="C:\Documents and Settings\Hubert Shum\Desktop\SRC\CASA\Source\OverheadAlignment.jpg">
            <a:extLst>
              <a:ext uri="{FF2B5EF4-FFF2-40B4-BE49-F238E27FC236}">
                <a16:creationId xmlns:a16="http://schemas.microsoft.com/office/drawing/2014/main" id="{30A5D3CC-9A5D-4793-BAD7-33D0D04813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1688" y="1658938"/>
            <a:ext cx="5000625" cy="43021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9FF921-6C62-4C67-986E-96027036E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t>Related Works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1137D56-55E0-4C48-A6A7-54380EBD8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00188"/>
            <a:ext cx="30956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7">
            <a:extLst>
              <a:ext uri="{FF2B5EF4-FFF2-40B4-BE49-F238E27FC236}">
                <a16:creationId xmlns:a16="http://schemas.microsoft.com/office/drawing/2014/main" id="{D894DEAC-A2B6-484C-8934-317B02458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313" y="1863725"/>
            <a:ext cx="3071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en-US" altLang="en-US" sz="2000"/>
              <a:t>Kovar et al. 2002</a:t>
            </a:r>
            <a:br>
              <a:rPr lang="en-US" altLang="en-US" sz="2000"/>
            </a:br>
            <a:r>
              <a:rPr lang="en-US" altLang="zh-TW" sz="2000"/>
              <a:t>Motion Graphs</a:t>
            </a:r>
            <a:endParaRPr lang="en-US" altLang="en-US" sz="2000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264DBBFD-266D-4093-94D1-03EADEBF5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572000"/>
            <a:ext cx="3214687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7">
            <a:extLst>
              <a:ext uri="{FF2B5EF4-FFF2-40B4-BE49-F238E27FC236}">
                <a16:creationId xmlns:a16="http://schemas.microsoft.com/office/drawing/2014/main" id="{F486BAB7-9FB5-44FB-B1F0-542D7DA8B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4759325"/>
            <a:ext cx="40719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en-US" altLang="en-US" sz="2000"/>
              <a:t>Liu et al. 2002</a:t>
            </a:r>
            <a:br>
              <a:rPr lang="en-US" altLang="en-US" sz="2000"/>
            </a:br>
            <a:r>
              <a:rPr lang="en-US" altLang="zh-TW" sz="2000"/>
              <a:t>Synthesis of Complex Dynamic Character Motion from Simple Animations</a:t>
            </a:r>
            <a:endParaRPr lang="en-US" altLang="en-US" sz="2000"/>
          </a:p>
          <a:p>
            <a:br>
              <a:rPr lang="en-US" altLang="en-US" sz="2000"/>
            </a:br>
            <a:endParaRPr lang="en-US" altLang="en-US" sz="2000"/>
          </a:p>
        </p:txBody>
      </p:sp>
      <p:pic>
        <p:nvPicPr>
          <p:cNvPr id="4101" name="Picture 5" descr="http://pages.cs.wisc.edu/%7Eheckr/Research/Media/cartwheelteaser.jpg">
            <a:extLst>
              <a:ext uri="{FF2B5EF4-FFF2-40B4-BE49-F238E27FC236}">
                <a16:creationId xmlns:a16="http://schemas.microsoft.com/office/drawing/2014/main" id="{D8396C1D-23AC-4D18-A7E9-96B16CFF6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428875"/>
            <a:ext cx="3195637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7">
            <a:extLst>
              <a:ext uri="{FF2B5EF4-FFF2-40B4-BE49-F238E27FC236}">
                <a16:creationId xmlns:a16="http://schemas.microsoft.com/office/drawing/2014/main" id="{2478AA4F-433C-41BE-8D5A-B09B5B93F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3270250"/>
            <a:ext cx="3071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/>
            <a:r>
              <a:rPr lang="en-US" altLang="en-US" sz="2000"/>
              <a:t>Heck et al. 2007</a:t>
            </a:r>
            <a:br>
              <a:rPr lang="en-US" altLang="en-US" sz="2000"/>
            </a:br>
            <a:r>
              <a:rPr lang="en-US" altLang="en-US" sz="2000"/>
              <a:t>Parametric Motion Graphs</a:t>
            </a:r>
          </a:p>
        </p:txBody>
      </p:sp>
      <p:sp>
        <p:nvSpPr>
          <p:cNvPr id="10249" name="Slide Number Placeholder 11">
            <a:extLst>
              <a:ext uri="{FF2B5EF4-FFF2-40B4-BE49-F238E27FC236}">
                <a16:creationId xmlns:a16="http://schemas.microsoft.com/office/drawing/2014/main" id="{C33D9A1D-C693-4BF1-8C1D-A2E3D2FB2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1F46FEED-61C7-4A3C-AA1C-E5946587D4F2}" type="slidenum">
              <a:rPr lang="en-US" altLang="en-US">
                <a:solidFill>
                  <a:schemeClr val="tx2"/>
                </a:solidFill>
              </a:rPr>
              <a:pPr/>
              <a:t>3</a:t>
            </a:fld>
            <a:endParaRPr lang="en-US" alt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2">
            <a:extLst>
              <a:ext uri="{FF2B5EF4-FFF2-40B4-BE49-F238E27FC236}">
                <a16:creationId xmlns:a16="http://schemas.microsoft.com/office/drawing/2014/main" id="{6EB21AB6-30AD-4842-828D-FE8517FB5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C25B2330-E004-4BE1-8401-668A9410A063}" type="slidenum">
              <a:rPr lang="en-US" altLang="en-US">
                <a:solidFill>
                  <a:schemeClr val="tx2"/>
                </a:solidFill>
              </a:rPr>
              <a:pPr/>
              <a:t>4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CD8173-888A-480F-94D5-7C4FBAFEB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t>Related Works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8531EA1C-5991-482B-A0ED-B9BA77B2D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571625"/>
            <a:ext cx="3795713" cy="464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字方塊 7">
            <a:extLst>
              <a:ext uri="{FF2B5EF4-FFF2-40B4-BE49-F238E27FC236}">
                <a16:creationId xmlns:a16="http://schemas.microsoft.com/office/drawing/2014/main" id="{7D4967C7-5D66-4EC4-9A62-F2CE9CA7A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938" y="5507038"/>
            <a:ext cx="3071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en-US" altLang="en-US" sz="2000"/>
              <a:t>Majkowska et al. 2007</a:t>
            </a:r>
            <a:br>
              <a:rPr lang="en-US" altLang="en-US" sz="2000"/>
            </a:br>
            <a:r>
              <a:rPr lang="en-US" altLang="zh-TW" sz="2000"/>
              <a:t>Flipping with Physics</a:t>
            </a:r>
            <a:endParaRPr lang="en-US" altLang="en-US" sz="20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0">
            <a:extLst>
              <a:ext uri="{FF2B5EF4-FFF2-40B4-BE49-F238E27FC236}">
                <a16:creationId xmlns:a16="http://schemas.microsoft.com/office/drawing/2014/main" id="{ECD4C64F-AE47-4462-841D-7C8871A69460}"/>
              </a:ext>
            </a:extLst>
          </p:cNvPr>
          <p:cNvGrpSpPr>
            <a:grpSpLocks/>
          </p:cNvGrpSpPr>
          <p:nvPr/>
        </p:nvGrpSpPr>
        <p:grpSpPr bwMode="auto">
          <a:xfrm>
            <a:off x="5399088" y="3560763"/>
            <a:ext cx="2820987" cy="1911350"/>
            <a:chOff x="5399241" y="2631560"/>
            <a:chExt cx="2820819" cy="1911822"/>
          </a:xfrm>
        </p:grpSpPr>
        <p:cxnSp>
          <p:nvCxnSpPr>
            <p:cNvPr id="32" name="直線單箭頭接點 16">
              <a:extLst>
                <a:ext uri="{FF2B5EF4-FFF2-40B4-BE49-F238E27FC236}">
                  <a16:creationId xmlns:a16="http://schemas.microsoft.com/office/drawing/2014/main" id="{2F6CFF08-21F8-469E-97AA-70E9053023BA}"/>
                </a:ext>
              </a:extLst>
            </p:cNvPr>
            <p:cNvCxnSpPr/>
            <p:nvPr/>
          </p:nvCxnSpPr>
          <p:spPr>
            <a:xfrm rot="5400000" flipH="1" flipV="1">
              <a:off x="4444918" y="3585883"/>
              <a:ext cx="1911822" cy="3175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單箭頭接點 17">
              <a:extLst>
                <a:ext uri="{FF2B5EF4-FFF2-40B4-BE49-F238E27FC236}">
                  <a16:creationId xmlns:a16="http://schemas.microsoft.com/office/drawing/2014/main" id="{16B5A35A-321F-475A-90F6-78E5BC689CC8}"/>
                </a:ext>
              </a:extLst>
            </p:cNvPr>
            <p:cNvCxnSpPr/>
            <p:nvPr/>
          </p:nvCxnSpPr>
          <p:spPr>
            <a:xfrm>
              <a:off x="5400828" y="3631932"/>
              <a:ext cx="2819232" cy="1587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4">
            <a:extLst>
              <a:ext uri="{FF2B5EF4-FFF2-40B4-BE49-F238E27FC236}">
                <a16:creationId xmlns:a16="http://schemas.microsoft.com/office/drawing/2014/main" id="{5C81D4DA-243B-4359-A682-057A13452D30}"/>
              </a:ext>
            </a:extLst>
          </p:cNvPr>
          <p:cNvGrpSpPr>
            <a:grpSpLocks/>
          </p:cNvGrpSpPr>
          <p:nvPr/>
        </p:nvGrpSpPr>
        <p:grpSpPr bwMode="auto">
          <a:xfrm>
            <a:off x="954088" y="3548063"/>
            <a:ext cx="3143250" cy="1912937"/>
            <a:chOff x="1071538" y="2620135"/>
            <a:chExt cx="3143272" cy="1911823"/>
          </a:xfrm>
        </p:grpSpPr>
        <p:cxnSp>
          <p:nvCxnSpPr>
            <p:cNvPr id="28" name="直線單箭頭接點 14">
              <a:extLst>
                <a:ext uri="{FF2B5EF4-FFF2-40B4-BE49-F238E27FC236}">
                  <a16:creationId xmlns:a16="http://schemas.microsoft.com/office/drawing/2014/main" id="{E651C093-A8FA-45BC-964B-70DDF856E5B2}"/>
                </a:ext>
              </a:extLst>
            </p:cNvPr>
            <p:cNvCxnSpPr/>
            <p:nvPr/>
          </p:nvCxnSpPr>
          <p:spPr>
            <a:xfrm rot="5400000" flipH="1" flipV="1">
              <a:off x="117214" y="3574459"/>
              <a:ext cx="1911823" cy="3175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單箭頭接點 15">
              <a:extLst>
                <a:ext uri="{FF2B5EF4-FFF2-40B4-BE49-F238E27FC236}">
                  <a16:creationId xmlns:a16="http://schemas.microsoft.com/office/drawing/2014/main" id="{D5FC80F9-5021-42F3-AD08-D724663DDFFA}"/>
                </a:ext>
              </a:extLst>
            </p:cNvPr>
            <p:cNvCxnSpPr/>
            <p:nvPr/>
          </p:nvCxnSpPr>
          <p:spPr>
            <a:xfrm>
              <a:off x="1073125" y="3621264"/>
              <a:ext cx="3141685" cy="1587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矩形 12">
            <a:extLst>
              <a:ext uri="{FF2B5EF4-FFF2-40B4-BE49-F238E27FC236}">
                <a16:creationId xmlns:a16="http://schemas.microsoft.com/office/drawing/2014/main" id="{873B12D7-E5F4-4B5D-85BE-C8854FABB116}"/>
              </a:ext>
            </a:extLst>
          </p:cNvPr>
          <p:cNvSpPr/>
          <p:nvPr/>
        </p:nvSpPr>
        <p:spPr>
          <a:xfrm>
            <a:off x="2455863" y="3278188"/>
            <a:ext cx="531812" cy="21669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  <a:alpha val="70000"/>
                </a:schemeClr>
              </a:gs>
              <a:gs pos="50000">
                <a:schemeClr val="accent1">
                  <a:lumMod val="75000"/>
                  <a:tint val="44500"/>
                  <a:satMod val="160000"/>
                  <a:alpha val="7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  <a:alpha val="7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" name="手繪多邊形 18">
            <a:extLst>
              <a:ext uri="{FF2B5EF4-FFF2-40B4-BE49-F238E27FC236}">
                <a16:creationId xmlns:a16="http://schemas.microsoft.com/office/drawing/2014/main" id="{0DD2F1FC-E06E-4471-84D8-CB2C6645F340}"/>
              </a:ext>
            </a:extLst>
          </p:cNvPr>
          <p:cNvSpPr/>
          <p:nvPr/>
        </p:nvSpPr>
        <p:spPr>
          <a:xfrm>
            <a:off x="1063658" y="3456778"/>
            <a:ext cx="2661379" cy="1855004"/>
          </a:xfrm>
          <a:custGeom>
            <a:avLst/>
            <a:gdLst>
              <a:gd name="connsiteX0" fmla="*/ 0 w 1758461"/>
              <a:gd name="connsiteY0" fmla="*/ 967153 h 1455614"/>
              <a:gd name="connsiteX1" fmla="*/ 316523 w 1758461"/>
              <a:gd name="connsiteY1" fmla="*/ 1295399 h 1455614"/>
              <a:gd name="connsiteX2" fmla="*/ 937846 w 1758461"/>
              <a:gd name="connsiteY2" fmla="*/ 5861 h 1455614"/>
              <a:gd name="connsiteX3" fmla="*/ 1395046 w 1758461"/>
              <a:gd name="connsiteY3" fmla="*/ 1260230 h 1455614"/>
              <a:gd name="connsiteX4" fmla="*/ 1758461 w 1758461"/>
              <a:gd name="connsiteY4" fmla="*/ 931984 h 145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1" h="1455614">
                <a:moveTo>
                  <a:pt x="0" y="967153"/>
                </a:moveTo>
                <a:cubicBezTo>
                  <a:pt x="80107" y="1211383"/>
                  <a:pt x="160215" y="1455614"/>
                  <a:pt x="316523" y="1295399"/>
                </a:cubicBezTo>
                <a:cubicBezTo>
                  <a:pt x="472831" y="1135184"/>
                  <a:pt x="758092" y="11722"/>
                  <a:pt x="937846" y="5861"/>
                </a:cubicBezTo>
                <a:cubicBezTo>
                  <a:pt x="1117600" y="0"/>
                  <a:pt x="1258277" y="1105876"/>
                  <a:pt x="1395046" y="1260230"/>
                </a:cubicBezTo>
                <a:cubicBezTo>
                  <a:pt x="1531815" y="1414584"/>
                  <a:pt x="1645138" y="1173284"/>
                  <a:pt x="1758461" y="931984"/>
                </a:cubicBezTo>
              </a:path>
            </a:pathLst>
          </a:custGeom>
          <a:ln w="57150"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7" name="矩形 11">
            <a:extLst>
              <a:ext uri="{FF2B5EF4-FFF2-40B4-BE49-F238E27FC236}">
                <a16:creationId xmlns:a16="http://schemas.microsoft.com/office/drawing/2014/main" id="{6957C335-7B00-4830-88BD-DD0F5AA6BAEB}"/>
              </a:ext>
            </a:extLst>
          </p:cNvPr>
          <p:cNvSpPr/>
          <p:nvPr/>
        </p:nvSpPr>
        <p:spPr>
          <a:xfrm>
            <a:off x="6429375" y="3286125"/>
            <a:ext cx="625475" cy="21653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tint val="66000"/>
                  <a:satMod val="160000"/>
                  <a:alpha val="70000"/>
                </a:schemeClr>
              </a:gs>
              <a:gs pos="50000">
                <a:schemeClr val="accent1">
                  <a:lumMod val="75000"/>
                  <a:tint val="44500"/>
                  <a:satMod val="160000"/>
                  <a:alpha val="7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  <a:alpha val="7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4" name="手繪多邊形 20">
            <a:extLst>
              <a:ext uri="{FF2B5EF4-FFF2-40B4-BE49-F238E27FC236}">
                <a16:creationId xmlns:a16="http://schemas.microsoft.com/office/drawing/2014/main" id="{7FB8D685-4D64-49D5-9F8B-00557DB8C44C}"/>
              </a:ext>
            </a:extLst>
          </p:cNvPr>
          <p:cNvSpPr/>
          <p:nvPr/>
        </p:nvSpPr>
        <p:spPr>
          <a:xfrm>
            <a:off x="5617340" y="3468201"/>
            <a:ext cx="2669436" cy="1855004"/>
          </a:xfrm>
          <a:custGeom>
            <a:avLst/>
            <a:gdLst>
              <a:gd name="connsiteX0" fmla="*/ 0 w 1758461"/>
              <a:gd name="connsiteY0" fmla="*/ 967153 h 1455614"/>
              <a:gd name="connsiteX1" fmla="*/ 316523 w 1758461"/>
              <a:gd name="connsiteY1" fmla="*/ 1295399 h 1455614"/>
              <a:gd name="connsiteX2" fmla="*/ 937846 w 1758461"/>
              <a:gd name="connsiteY2" fmla="*/ 5861 h 1455614"/>
              <a:gd name="connsiteX3" fmla="*/ 1395046 w 1758461"/>
              <a:gd name="connsiteY3" fmla="*/ 1260230 h 1455614"/>
              <a:gd name="connsiteX4" fmla="*/ 1758461 w 1758461"/>
              <a:gd name="connsiteY4" fmla="*/ 931984 h 145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1" h="1455614">
                <a:moveTo>
                  <a:pt x="0" y="967153"/>
                </a:moveTo>
                <a:cubicBezTo>
                  <a:pt x="80107" y="1211383"/>
                  <a:pt x="160215" y="1455614"/>
                  <a:pt x="316523" y="1295399"/>
                </a:cubicBezTo>
                <a:cubicBezTo>
                  <a:pt x="472831" y="1135184"/>
                  <a:pt x="758092" y="11722"/>
                  <a:pt x="937846" y="5861"/>
                </a:cubicBezTo>
                <a:cubicBezTo>
                  <a:pt x="1117600" y="0"/>
                  <a:pt x="1258277" y="1105876"/>
                  <a:pt x="1395046" y="1260230"/>
                </a:cubicBezTo>
                <a:cubicBezTo>
                  <a:pt x="1531815" y="1414584"/>
                  <a:pt x="1645138" y="1173284"/>
                  <a:pt x="1758461" y="931984"/>
                </a:cubicBezTo>
              </a:path>
            </a:pathLst>
          </a:custGeom>
          <a:ln w="57150"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300" name="Slide Number Placeholder 2">
            <a:extLst>
              <a:ext uri="{FF2B5EF4-FFF2-40B4-BE49-F238E27FC236}">
                <a16:creationId xmlns:a16="http://schemas.microsoft.com/office/drawing/2014/main" id="{9530564A-4335-44D6-B21D-7CA14699D2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66617AE6-744E-4FFA-8245-94C5EA673937}" type="slidenum">
              <a:rPr lang="en-US" altLang="en-US">
                <a:solidFill>
                  <a:schemeClr val="tx2"/>
                </a:solidFill>
              </a:rPr>
              <a:pPr/>
              <a:t>5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9C7784-8E36-4B1A-BFCA-218E939EA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t>System Overview</a:t>
            </a:r>
          </a:p>
        </p:txBody>
      </p:sp>
      <p:sp>
        <p:nvSpPr>
          <p:cNvPr id="40" name="加號 8">
            <a:extLst>
              <a:ext uri="{FF2B5EF4-FFF2-40B4-BE49-F238E27FC236}">
                <a16:creationId xmlns:a16="http://schemas.microsoft.com/office/drawing/2014/main" id="{99AFC615-951B-4150-B1FE-CDAC274A9718}"/>
              </a:ext>
            </a:extLst>
          </p:cNvPr>
          <p:cNvSpPr/>
          <p:nvPr/>
        </p:nvSpPr>
        <p:spPr>
          <a:xfrm>
            <a:off x="4462463" y="4214813"/>
            <a:ext cx="609600" cy="609600"/>
          </a:xfrm>
          <a:prstGeom prst="mathPlus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B411538-F245-4C20-A716-7ADA34536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75" y="5572125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en-US" altLang="en-US" sz="2800"/>
              <a:t>Motion 1</a:t>
            </a:r>
            <a:endParaRPr lang="en-US" altLang="en-US" sz="2800" baseline="-250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FB35F1-201B-4292-A4F9-1D97984BB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25" y="5572125"/>
            <a:ext cx="1585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en-US" altLang="en-US" sz="2800"/>
              <a:t>Motion 2</a:t>
            </a:r>
            <a:endParaRPr lang="en-US" altLang="en-US" sz="2800" baseline="-25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81D497-8C43-446F-965A-EEEE5594D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8" y="2863850"/>
            <a:ext cx="1503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/>
            <a:r>
              <a:rPr lang="en-US" altLang="en-US" sz="2000"/>
              <a:t>Angular</a:t>
            </a:r>
            <a:br>
              <a:rPr lang="en-US" altLang="en-US" sz="2000"/>
            </a:br>
            <a:r>
              <a:rPr lang="en-US" altLang="en-US" sz="2000"/>
              <a:t>Momentum</a:t>
            </a:r>
            <a:endParaRPr lang="en-US" altLang="en-US" sz="2000" baseline="-25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31904D-99A0-4881-A2C2-874D36FB9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2857500"/>
            <a:ext cx="1503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/>
            <a:r>
              <a:rPr lang="en-US" altLang="en-US" sz="2000"/>
              <a:t>Angular</a:t>
            </a:r>
            <a:br>
              <a:rPr lang="en-US" altLang="en-US" sz="2000"/>
            </a:br>
            <a:r>
              <a:rPr lang="en-US" altLang="en-US" sz="2000"/>
              <a:t>Momentum</a:t>
            </a:r>
            <a:endParaRPr lang="en-US" altLang="en-US" sz="2000" baseline="-250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774EC5-3B6B-4413-9C97-A7527EF55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13" y="4071938"/>
            <a:ext cx="760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/>
            <a:r>
              <a:rPr lang="en-US" altLang="en-US" sz="2000"/>
              <a:t>Time</a:t>
            </a:r>
            <a:endParaRPr lang="en-US" altLang="en-US" sz="2000" baseline="-250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2AD67F-7A1C-4D36-8515-E101F47D9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100513"/>
            <a:ext cx="760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/>
            <a:r>
              <a:rPr lang="en-US" altLang="en-US" sz="2000"/>
              <a:t>Time</a:t>
            </a:r>
            <a:endParaRPr lang="en-US" altLang="en-US" sz="2000" baseline="-25000"/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6AC94167-BCC5-4F1F-8F9F-309B76D11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524000"/>
            <a:ext cx="7972425" cy="1262063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/>
              <a:t>1. Identifying potential alignment  period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/>
              <a:t>2. Finding the optimal alignment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/>
              <a:t>3. Blending the aligned motions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  <p:sp>
        <p:nvSpPr>
          <p:cNvPr id="38" name="手繪多邊形 18">
            <a:extLst>
              <a:ext uri="{FF2B5EF4-FFF2-40B4-BE49-F238E27FC236}">
                <a16:creationId xmlns:a16="http://schemas.microsoft.com/office/drawing/2014/main" id="{0817091B-7ABF-425E-A857-EBE62B2953A0}"/>
              </a:ext>
            </a:extLst>
          </p:cNvPr>
          <p:cNvSpPr/>
          <p:nvPr/>
        </p:nvSpPr>
        <p:spPr>
          <a:xfrm>
            <a:off x="3357555" y="3298029"/>
            <a:ext cx="3143272" cy="1964545"/>
          </a:xfrm>
          <a:custGeom>
            <a:avLst/>
            <a:gdLst>
              <a:gd name="connsiteX0" fmla="*/ 0 w 1758461"/>
              <a:gd name="connsiteY0" fmla="*/ 967153 h 1455614"/>
              <a:gd name="connsiteX1" fmla="*/ 316523 w 1758461"/>
              <a:gd name="connsiteY1" fmla="*/ 1295399 h 1455614"/>
              <a:gd name="connsiteX2" fmla="*/ 937846 w 1758461"/>
              <a:gd name="connsiteY2" fmla="*/ 5861 h 1455614"/>
              <a:gd name="connsiteX3" fmla="*/ 1395046 w 1758461"/>
              <a:gd name="connsiteY3" fmla="*/ 1260230 h 1455614"/>
              <a:gd name="connsiteX4" fmla="*/ 1758461 w 1758461"/>
              <a:gd name="connsiteY4" fmla="*/ 931984 h 1455614"/>
              <a:gd name="connsiteX0" fmla="*/ 0 w 1930424"/>
              <a:gd name="connsiteY0" fmla="*/ 962618 h 1451079"/>
              <a:gd name="connsiteX1" fmla="*/ 316523 w 1930424"/>
              <a:gd name="connsiteY1" fmla="*/ 1290864 h 1451079"/>
              <a:gd name="connsiteX2" fmla="*/ 937846 w 1930424"/>
              <a:gd name="connsiteY2" fmla="*/ 1326 h 1451079"/>
              <a:gd name="connsiteX3" fmla="*/ 1793655 w 1930424"/>
              <a:gd name="connsiteY3" fmla="*/ 1282908 h 1451079"/>
              <a:gd name="connsiteX4" fmla="*/ 1758461 w 1930424"/>
              <a:gd name="connsiteY4" fmla="*/ 927449 h 1451079"/>
              <a:gd name="connsiteX0" fmla="*/ 0 w 2124064"/>
              <a:gd name="connsiteY0" fmla="*/ 962618 h 1451079"/>
              <a:gd name="connsiteX1" fmla="*/ 316523 w 2124064"/>
              <a:gd name="connsiteY1" fmla="*/ 1290864 h 1451079"/>
              <a:gd name="connsiteX2" fmla="*/ 937846 w 2124064"/>
              <a:gd name="connsiteY2" fmla="*/ 1326 h 1451079"/>
              <a:gd name="connsiteX3" fmla="*/ 1793655 w 2124064"/>
              <a:gd name="connsiteY3" fmla="*/ 1282908 h 1451079"/>
              <a:gd name="connsiteX4" fmla="*/ 2124064 w 2124064"/>
              <a:gd name="connsiteY4" fmla="*/ 946565 h 1451079"/>
              <a:gd name="connsiteX0" fmla="*/ 0 w 2124064"/>
              <a:gd name="connsiteY0" fmla="*/ 1102761 h 1591222"/>
              <a:gd name="connsiteX1" fmla="*/ 316523 w 2124064"/>
              <a:gd name="connsiteY1" fmla="*/ 1431007 h 1591222"/>
              <a:gd name="connsiteX2" fmla="*/ 937846 w 2124064"/>
              <a:gd name="connsiteY2" fmla="*/ 141469 h 1591222"/>
              <a:gd name="connsiteX3" fmla="*/ 1274439 w 2124064"/>
              <a:gd name="connsiteY3" fmla="*/ 582194 h 1591222"/>
              <a:gd name="connsiteX4" fmla="*/ 1793655 w 2124064"/>
              <a:gd name="connsiteY4" fmla="*/ 1423051 h 1591222"/>
              <a:gd name="connsiteX5" fmla="*/ 2124064 w 2124064"/>
              <a:gd name="connsiteY5" fmla="*/ 1086708 h 1591222"/>
              <a:gd name="connsiteX0" fmla="*/ 0 w 2124064"/>
              <a:gd name="connsiteY0" fmla="*/ 1165224 h 1653685"/>
              <a:gd name="connsiteX1" fmla="*/ 316523 w 2124064"/>
              <a:gd name="connsiteY1" fmla="*/ 1493470 h 1653685"/>
              <a:gd name="connsiteX2" fmla="*/ 937846 w 2124064"/>
              <a:gd name="connsiteY2" fmla="*/ 203932 h 1653685"/>
              <a:gd name="connsiteX3" fmla="*/ 1274439 w 2124064"/>
              <a:gd name="connsiteY3" fmla="*/ 644657 h 1653685"/>
              <a:gd name="connsiteX4" fmla="*/ 1557647 w 2124064"/>
              <a:gd name="connsiteY4" fmla="*/ 140143 h 1653685"/>
              <a:gd name="connsiteX5" fmla="*/ 1793655 w 2124064"/>
              <a:gd name="connsiteY5" fmla="*/ 1485514 h 1653685"/>
              <a:gd name="connsiteX6" fmla="*/ 2124064 w 2124064"/>
              <a:gd name="connsiteY6" fmla="*/ 1149171 h 1653685"/>
              <a:gd name="connsiteX0" fmla="*/ 0 w 2124064"/>
              <a:gd name="connsiteY0" fmla="*/ 1165223 h 1653684"/>
              <a:gd name="connsiteX1" fmla="*/ 316523 w 2124064"/>
              <a:gd name="connsiteY1" fmla="*/ 1493469 h 1653684"/>
              <a:gd name="connsiteX2" fmla="*/ 937846 w 2124064"/>
              <a:gd name="connsiteY2" fmla="*/ 203931 h 1653684"/>
              <a:gd name="connsiteX3" fmla="*/ 1274439 w 2124064"/>
              <a:gd name="connsiteY3" fmla="*/ 644656 h 1653684"/>
              <a:gd name="connsiteX4" fmla="*/ 1557647 w 2124064"/>
              <a:gd name="connsiteY4" fmla="*/ 140143 h 1653684"/>
              <a:gd name="connsiteX5" fmla="*/ 1793655 w 2124064"/>
              <a:gd name="connsiteY5" fmla="*/ 1485513 h 1653684"/>
              <a:gd name="connsiteX6" fmla="*/ 2124064 w 2124064"/>
              <a:gd name="connsiteY6" fmla="*/ 1149170 h 1653684"/>
              <a:gd name="connsiteX0" fmla="*/ 0 w 2124064"/>
              <a:gd name="connsiteY0" fmla="*/ 1109166 h 1597627"/>
              <a:gd name="connsiteX1" fmla="*/ 316523 w 2124064"/>
              <a:gd name="connsiteY1" fmla="*/ 1437412 h 1597627"/>
              <a:gd name="connsiteX2" fmla="*/ 937846 w 2124064"/>
              <a:gd name="connsiteY2" fmla="*/ 147874 h 1597627"/>
              <a:gd name="connsiteX3" fmla="*/ 1274439 w 2124064"/>
              <a:gd name="connsiteY3" fmla="*/ 588599 h 1597627"/>
              <a:gd name="connsiteX4" fmla="*/ 1510446 w 2124064"/>
              <a:gd name="connsiteY4" fmla="*/ 140143 h 1597627"/>
              <a:gd name="connsiteX5" fmla="*/ 1793655 w 2124064"/>
              <a:gd name="connsiteY5" fmla="*/ 1429456 h 1597627"/>
              <a:gd name="connsiteX6" fmla="*/ 2124064 w 2124064"/>
              <a:gd name="connsiteY6" fmla="*/ 1093113 h 1597627"/>
              <a:gd name="connsiteX0" fmla="*/ 0 w 2124064"/>
              <a:gd name="connsiteY0" fmla="*/ 1109166 h 1597627"/>
              <a:gd name="connsiteX1" fmla="*/ 316523 w 2124064"/>
              <a:gd name="connsiteY1" fmla="*/ 1437412 h 1597627"/>
              <a:gd name="connsiteX2" fmla="*/ 937846 w 2124064"/>
              <a:gd name="connsiteY2" fmla="*/ 147874 h 1597627"/>
              <a:gd name="connsiteX3" fmla="*/ 1274439 w 2124064"/>
              <a:gd name="connsiteY3" fmla="*/ 588599 h 1597627"/>
              <a:gd name="connsiteX4" fmla="*/ 1416044 w 2124064"/>
              <a:gd name="connsiteY4" fmla="*/ 140143 h 1597627"/>
              <a:gd name="connsiteX5" fmla="*/ 1793655 w 2124064"/>
              <a:gd name="connsiteY5" fmla="*/ 1429456 h 1597627"/>
              <a:gd name="connsiteX6" fmla="*/ 2124064 w 2124064"/>
              <a:gd name="connsiteY6" fmla="*/ 1093113 h 1597627"/>
              <a:gd name="connsiteX0" fmla="*/ 0 w 2124064"/>
              <a:gd name="connsiteY0" fmla="*/ 1118509 h 1606970"/>
              <a:gd name="connsiteX1" fmla="*/ 316523 w 2124064"/>
              <a:gd name="connsiteY1" fmla="*/ 1446755 h 1606970"/>
              <a:gd name="connsiteX2" fmla="*/ 937846 w 2124064"/>
              <a:gd name="connsiteY2" fmla="*/ 157217 h 1606970"/>
              <a:gd name="connsiteX3" fmla="*/ 1180036 w 2124064"/>
              <a:gd name="connsiteY3" fmla="*/ 541885 h 1606970"/>
              <a:gd name="connsiteX4" fmla="*/ 1416044 w 2124064"/>
              <a:gd name="connsiteY4" fmla="*/ 149486 h 1606970"/>
              <a:gd name="connsiteX5" fmla="*/ 1793655 w 2124064"/>
              <a:gd name="connsiteY5" fmla="*/ 1438799 h 1606970"/>
              <a:gd name="connsiteX6" fmla="*/ 2124064 w 2124064"/>
              <a:gd name="connsiteY6" fmla="*/ 1102456 h 1606970"/>
              <a:gd name="connsiteX0" fmla="*/ 0 w 2124064"/>
              <a:gd name="connsiteY0" fmla="*/ 1127851 h 1616312"/>
              <a:gd name="connsiteX1" fmla="*/ 316523 w 2124064"/>
              <a:gd name="connsiteY1" fmla="*/ 1456097 h 1616312"/>
              <a:gd name="connsiteX2" fmla="*/ 937846 w 2124064"/>
              <a:gd name="connsiteY2" fmla="*/ 166559 h 1616312"/>
              <a:gd name="connsiteX3" fmla="*/ 1132835 w 2124064"/>
              <a:gd name="connsiteY3" fmla="*/ 495171 h 1616312"/>
              <a:gd name="connsiteX4" fmla="*/ 1416044 w 2124064"/>
              <a:gd name="connsiteY4" fmla="*/ 158828 h 1616312"/>
              <a:gd name="connsiteX5" fmla="*/ 1793655 w 2124064"/>
              <a:gd name="connsiteY5" fmla="*/ 1448141 h 1616312"/>
              <a:gd name="connsiteX6" fmla="*/ 2124064 w 2124064"/>
              <a:gd name="connsiteY6" fmla="*/ 1111798 h 1616312"/>
              <a:gd name="connsiteX0" fmla="*/ 0 w 2124064"/>
              <a:gd name="connsiteY0" fmla="*/ 1127850 h 1616311"/>
              <a:gd name="connsiteX1" fmla="*/ 316523 w 2124064"/>
              <a:gd name="connsiteY1" fmla="*/ 1456096 h 1616311"/>
              <a:gd name="connsiteX2" fmla="*/ 937846 w 2124064"/>
              <a:gd name="connsiteY2" fmla="*/ 166558 h 1616311"/>
              <a:gd name="connsiteX3" fmla="*/ 1132835 w 2124064"/>
              <a:gd name="connsiteY3" fmla="*/ 495170 h 1616311"/>
              <a:gd name="connsiteX4" fmla="*/ 1368842 w 2124064"/>
              <a:gd name="connsiteY4" fmla="*/ 158828 h 1616311"/>
              <a:gd name="connsiteX5" fmla="*/ 1793655 w 2124064"/>
              <a:gd name="connsiteY5" fmla="*/ 1448140 h 1616311"/>
              <a:gd name="connsiteX6" fmla="*/ 2124064 w 2124064"/>
              <a:gd name="connsiteY6" fmla="*/ 1111797 h 1616311"/>
              <a:gd name="connsiteX0" fmla="*/ 0 w 2124064"/>
              <a:gd name="connsiteY0" fmla="*/ 1127850 h 1616311"/>
              <a:gd name="connsiteX1" fmla="*/ 316523 w 2124064"/>
              <a:gd name="connsiteY1" fmla="*/ 1456096 h 1616311"/>
              <a:gd name="connsiteX2" fmla="*/ 937846 w 2124064"/>
              <a:gd name="connsiteY2" fmla="*/ 166558 h 1616311"/>
              <a:gd name="connsiteX3" fmla="*/ 1132835 w 2124064"/>
              <a:gd name="connsiteY3" fmla="*/ 495170 h 1616311"/>
              <a:gd name="connsiteX4" fmla="*/ 1368842 w 2124064"/>
              <a:gd name="connsiteY4" fmla="*/ 158828 h 1616311"/>
              <a:gd name="connsiteX5" fmla="*/ 1746454 w 2124064"/>
              <a:gd name="connsiteY5" fmla="*/ 1448140 h 1616311"/>
              <a:gd name="connsiteX6" fmla="*/ 2124064 w 2124064"/>
              <a:gd name="connsiteY6" fmla="*/ 1111797 h 1616311"/>
              <a:gd name="connsiteX0" fmla="*/ 0 w 2076864"/>
              <a:gd name="connsiteY0" fmla="*/ 1127850 h 1616311"/>
              <a:gd name="connsiteX1" fmla="*/ 316523 w 2076864"/>
              <a:gd name="connsiteY1" fmla="*/ 1456096 h 1616311"/>
              <a:gd name="connsiteX2" fmla="*/ 937846 w 2076864"/>
              <a:gd name="connsiteY2" fmla="*/ 166558 h 1616311"/>
              <a:gd name="connsiteX3" fmla="*/ 1132835 w 2076864"/>
              <a:gd name="connsiteY3" fmla="*/ 495170 h 1616311"/>
              <a:gd name="connsiteX4" fmla="*/ 1368842 w 2076864"/>
              <a:gd name="connsiteY4" fmla="*/ 158828 h 1616311"/>
              <a:gd name="connsiteX5" fmla="*/ 1746454 w 2076864"/>
              <a:gd name="connsiteY5" fmla="*/ 1448140 h 1616311"/>
              <a:gd name="connsiteX6" fmla="*/ 2076864 w 2076864"/>
              <a:gd name="connsiteY6" fmla="*/ 1111797 h 1616311"/>
              <a:gd name="connsiteX0" fmla="*/ 0 w 2076864"/>
              <a:gd name="connsiteY0" fmla="*/ 1127850 h 1608257"/>
              <a:gd name="connsiteX1" fmla="*/ 316523 w 2076864"/>
              <a:gd name="connsiteY1" fmla="*/ 1456096 h 1608257"/>
              <a:gd name="connsiteX2" fmla="*/ 896828 w 2076864"/>
              <a:gd name="connsiteY2" fmla="*/ 214884 h 1608257"/>
              <a:gd name="connsiteX3" fmla="*/ 1132835 w 2076864"/>
              <a:gd name="connsiteY3" fmla="*/ 495170 h 1608257"/>
              <a:gd name="connsiteX4" fmla="*/ 1368842 w 2076864"/>
              <a:gd name="connsiteY4" fmla="*/ 158828 h 1608257"/>
              <a:gd name="connsiteX5" fmla="*/ 1746454 w 2076864"/>
              <a:gd name="connsiteY5" fmla="*/ 1448140 h 1608257"/>
              <a:gd name="connsiteX6" fmla="*/ 2076864 w 2076864"/>
              <a:gd name="connsiteY6" fmla="*/ 1111797 h 1608257"/>
              <a:gd name="connsiteX0" fmla="*/ 0 w 2076864"/>
              <a:gd name="connsiteY0" fmla="*/ 1073120 h 1553527"/>
              <a:gd name="connsiteX1" fmla="*/ 316523 w 2076864"/>
              <a:gd name="connsiteY1" fmla="*/ 1401366 h 1553527"/>
              <a:gd name="connsiteX2" fmla="*/ 896828 w 2076864"/>
              <a:gd name="connsiteY2" fmla="*/ 160154 h 1553527"/>
              <a:gd name="connsiteX3" fmla="*/ 1132835 w 2076864"/>
              <a:gd name="connsiteY3" fmla="*/ 440440 h 1553527"/>
              <a:gd name="connsiteX4" fmla="*/ 1368842 w 2076864"/>
              <a:gd name="connsiteY4" fmla="*/ 160154 h 1553527"/>
              <a:gd name="connsiteX5" fmla="*/ 1746454 w 2076864"/>
              <a:gd name="connsiteY5" fmla="*/ 1393410 h 1553527"/>
              <a:gd name="connsiteX6" fmla="*/ 2076864 w 2076864"/>
              <a:gd name="connsiteY6" fmla="*/ 1057067 h 1553527"/>
              <a:gd name="connsiteX0" fmla="*/ 0 w 2076864"/>
              <a:gd name="connsiteY0" fmla="*/ 1073120 h 1553527"/>
              <a:gd name="connsiteX1" fmla="*/ 316523 w 2076864"/>
              <a:gd name="connsiteY1" fmla="*/ 1401366 h 1553527"/>
              <a:gd name="connsiteX2" fmla="*/ 896828 w 2076864"/>
              <a:gd name="connsiteY2" fmla="*/ 160154 h 1553527"/>
              <a:gd name="connsiteX3" fmla="*/ 1132835 w 2076864"/>
              <a:gd name="connsiteY3" fmla="*/ 440440 h 1553527"/>
              <a:gd name="connsiteX4" fmla="*/ 1368842 w 2076864"/>
              <a:gd name="connsiteY4" fmla="*/ 160154 h 1553527"/>
              <a:gd name="connsiteX5" fmla="*/ 1746454 w 2076864"/>
              <a:gd name="connsiteY5" fmla="*/ 1393410 h 1553527"/>
              <a:gd name="connsiteX6" fmla="*/ 2076864 w 2076864"/>
              <a:gd name="connsiteY6" fmla="*/ 1057067 h 1553527"/>
              <a:gd name="connsiteX0" fmla="*/ 0 w 2076864"/>
              <a:gd name="connsiteY0" fmla="*/ 1073120 h 1553527"/>
              <a:gd name="connsiteX1" fmla="*/ 316523 w 2076864"/>
              <a:gd name="connsiteY1" fmla="*/ 1401366 h 1553527"/>
              <a:gd name="connsiteX2" fmla="*/ 896828 w 2076864"/>
              <a:gd name="connsiteY2" fmla="*/ 160154 h 1553527"/>
              <a:gd name="connsiteX3" fmla="*/ 1132835 w 2076864"/>
              <a:gd name="connsiteY3" fmla="*/ 440440 h 1553527"/>
              <a:gd name="connsiteX4" fmla="*/ 1368842 w 2076864"/>
              <a:gd name="connsiteY4" fmla="*/ 160154 h 1553527"/>
              <a:gd name="connsiteX5" fmla="*/ 1746454 w 2076864"/>
              <a:gd name="connsiteY5" fmla="*/ 1393410 h 1553527"/>
              <a:gd name="connsiteX6" fmla="*/ 2076864 w 2076864"/>
              <a:gd name="connsiteY6" fmla="*/ 1057067 h 1553527"/>
              <a:gd name="connsiteX0" fmla="*/ 0 w 2076864"/>
              <a:gd name="connsiteY0" fmla="*/ 1073120 h 1553527"/>
              <a:gd name="connsiteX1" fmla="*/ 316523 w 2076864"/>
              <a:gd name="connsiteY1" fmla="*/ 1401366 h 1553527"/>
              <a:gd name="connsiteX2" fmla="*/ 896828 w 2076864"/>
              <a:gd name="connsiteY2" fmla="*/ 160154 h 1553527"/>
              <a:gd name="connsiteX3" fmla="*/ 1132835 w 2076864"/>
              <a:gd name="connsiteY3" fmla="*/ 440440 h 1553527"/>
              <a:gd name="connsiteX4" fmla="*/ 1368842 w 2076864"/>
              <a:gd name="connsiteY4" fmla="*/ 160154 h 1553527"/>
              <a:gd name="connsiteX5" fmla="*/ 1746454 w 2076864"/>
              <a:gd name="connsiteY5" fmla="*/ 1393410 h 1553527"/>
              <a:gd name="connsiteX6" fmla="*/ 2076864 w 2076864"/>
              <a:gd name="connsiteY6" fmla="*/ 1057067 h 1553527"/>
              <a:gd name="connsiteX0" fmla="*/ 0 w 2076864"/>
              <a:gd name="connsiteY0" fmla="*/ 1073120 h 1553527"/>
              <a:gd name="connsiteX1" fmla="*/ 316523 w 2076864"/>
              <a:gd name="connsiteY1" fmla="*/ 1401366 h 1553527"/>
              <a:gd name="connsiteX2" fmla="*/ 896828 w 2076864"/>
              <a:gd name="connsiteY2" fmla="*/ 160154 h 1553527"/>
              <a:gd name="connsiteX3" fmla="*/ 1180036 w 2076864"/>
              <a:gd name="connsiteY3" fmla="*/ 440439 h 1553527"/>
              <a:gd name="connsiteX4" fmla="*/ 1368842 w 2076864"/>
              <a:gd name="connsiteY4" fmla="*/ 160154 h 1553527"/>
              <a:gd name="connsiteX5" fmla="*/ 1746454 w 2076864"/>
              <a:gd name="connsiteY5" fmla="*/ 1393410 h 1553527"/>
              <a:gd name="connsiteX6" fmla="*/ 2076864 w 2076864"/>
              <a:gd name="connsiteY6" fmla="*/ 1057067 h 1553527"/>
              <a:gd name="connsiteX0" fmla="*/ 0 w 2076864"/>
              <a:gd name="connsiteY0" fmla="*/ 1073120 h 1553527"/>
              <a:gd name="connsiteX1" fmla="*/ 316523 w 2076864"/>
              <a:gd name="connsiteY1" fmla="*/ 1401366 h 1553527"/>
              <a:gd name="connsiteX2" fmla="*/ 896828 w 2076864"/>
              <a:gd name="connsiteY2" fmla="*/ 160154 h 1553527"/>
              <a:gd name="connsiteX3" fmla="*/ 1180036 w 2076864"/>
              <a:gd name="connsiteY3" fmla="*/ 440439 h 1553527"/>
              <a:gd name="connsiteX4" fmla="*/ 1463245 w 2076864"/>
              <a:gd name="connsiteY4" fmla="*/ 160154 h 1553527"/>
              <a:gd name="connsiteX5" fmla="*/ 1746454 w 2076864"/>
              <a:gd name="connsiteY5" fmla="*/ 1393410 h 1553527"/>
              <a:gd name="connsiteX6" fmla="*/ 2076864 w 2076864"/>
              <a:gd name="connsiteY6" fmla="*/ 1057067 h 1553527"/>
              <a:gd name="connsiteX0" fmla="*/ 0 w 2076864"/>
              <a:gd name="connsiteY0" fmla="*/ 1073120 h 1553527"/>
              <a:gd name="connsiteX1" fmla="*/ 316523 w 2076864"/>
              <a:gd name="connsiteY1" fmla="*/ 1401366 h 1553527"/>
              <a:gd name="connsiteX2" fmla="*/ 896828 w 2076864"/>
              <a:gd name="connsiteY2" fmla="*/ 160154 h 1553527"/>
              <a:gd name="connsiteX3" fmla="*/ 1180036 w 2076864"/>
              <a:gd name="connsiteY3" fmla="*/ 440439 h 1553527"/>
              <a:gd name="connsiteX4" fmla="*/ 1463245 w 2076864"/>
              <a:gd name="connsiteY4" fmla="*/ 160154 h 1553527"/>
              <a:gd name="connsiteX5" fmla="*/ 1840857 w 2076864"/>
              <a:gd name="connsiteY5" fmla="*/ 1393410 h 1553527"/>
              <a:gd name="connsiteX6" fmla="*/ 2076864 w 2076864"/>
              <a:gd name="connsiteY6" fmla="*/ 1057067 h 1553527"/>
              <a:gd name="connsiteX0" fmla="*/ 0 w 2171267"/>
              <a:gd name="connsiteY0" fmla="*/ 1073120 h 1553527"/>
              <a:gd name="connsiteX1" fmla="*/ 316523 w 2171267"/>
              <a:gd name="connsiteY1" fmla="*/ 1401366 h 1553527"/>
              <a:gd name="connsiteX2" fmla="*/ 896828 w 2171267"/>
              <a:gd name="connsiteY2" fmla="*/ 160154 h 1553527"/>
              <a:gd name="connsiteX3" fmla="*/ 1180036 w 2171267"/>
              <a:gd name="connsiteY3" fmla="*/ 440439 h 1553527"/>
              <a:gd name="connsiteX4" fmla="*/ 1463245 w 2171267"/>
              <a:gd name="connsiteY4" fmla="*/ 160154 h 1553527"/>
              <a:gd name="connsiteX5" fmla="*/ 1840857 w 2171267"/>
              <a:gd name="connsiteY5" fmla="*/ 1393410 h 1553527"/>
              <a:gd name="connsiteX6" fmla="*/ 2171267 w 2171267"/>
              <a:gd name="connsiteY6" fmla="*/ 1057067 h 1553527"/>
              <a:gd name="connsiteX0" fmla="*/ 0 w 2171267"/>
              <a:gd name="connsiteY0" fmla="*/ 1073120 h 1553527"/>
              <a:gd name="connsiteX1" fmla="*/ 316523 w 2171267"/>
              <a:gd name="connsiteY1" fmla="*/ 1401366 h 1553527"/>
              <a:gd name="connsiteX2" fmla="*/ 896828 w 2171267"/>
              <a:gd name="connsiteY2" fmla="*/ 160154 h 1553527"/>
              <a:gd name="connsiteX3" fmla="*/ 1180036 w 2171267"/>
              <a:gd name="connsiteY3" fmla="*/ 440439 h 1553527"/>
              <a:gd name="connsiteX4" fmla="*/ 1463245 w 2171267"/>
              <a:gd name="connsiteY4" fmla="*/ 160154 h 1553527"/>
              <a:gd name="connsiteX5" fmla="*/ 1793655 w 2171267"/>
              <a:gd name="connsiteY5" fmla="*/ 1393410 h 1553527"/>
              <a:gd name="connsiteX6" fmla="*/ 2171267 w 2171267"/>
              <a:gd name="connsiteY6" fmla="*/ 1057067 h 1553527"/>
              <a:gd name="connsiteX0" fmla="*/ 0 w 2124066"/>
              <a:gd name="connsiteY0" fmla="*/ 1073120 h 1553527"/>
              <a:gd name="connsiteX1" fmla="*/ 316523 w 2124066"/>
              <a:gd name="connsiteY1" fmla="*/ 1401366 h 1553527"/>
              <a:gd name="connsiteX2" fmla="*/ 896828 w 2124066"/>
              <a:gd name="connsiteY2" fmla="*/ 160154 h 1553527"/>
              <a:gd name="connsiteX3" fmla="*/ 1180036 w 2124066"/>
              <a:gd name="connsiteY3" fmla="*/ 440439 h 1553527"/>
              <a:gd name="connsiteX4" fmla="*/ 1463245 w 2124066"/>
              <a:gd name="connsiteY4" fmla="*/ 160154 h 1553527"/>
              <a:gd name="connsiteX5" fmla="*/ 1793655 w 2124066"/>
              <a:gd name="connsiteY5" fmla="*/ 1393410 h 1553527"/>
              <a:gd name="connsiteX6" fmla="*/ 2124066 w 2124066"/>
              <a:gd name="connsiteY6" fmla="*/ 1057067 h 1553527"/>
              <a:gd name="connsiteX0" fmla="*/ 0 w 2124066"/>
              <a:gd name="connsiteY0" fmla="*/ 1071794 h 1544245"/>
              <a:gd name="connsiteX1" fmla="*/ 330411 w 2124066"/>
              <a:gd name="connsiteY1" fmla="*/ 1392084 h 1544245"/>
              <a:gd name="connsiteX2" fmla="*/ 896828 w 2124066"/>
              <a:gd name="connsiteY2" fmla="*/ 158828 h 1544245"/>
              <a:gd name="connsiteX3" fmla="*/ 1180036 w 2124066"/>
              <a:gd name="connsiteY3" fmla="*/ 439113 h 1544245"/>
              <a:gd name="connsiteX4" fmla="*/ 1463245 w 2124066"/>
              <a:gd name="connsiteY4" fmla="*/ 158828 h 1544245"/>
              <a:gd name="connsiteX5" fmla="*/ 1793655 w 2124066"/>
              <a:gd name="connsiteY5" fmla="*/ 1392084 h 1544245"/>
              <a:gd name="connsiteX6" fmla="*/ 2124066 w 2124066"/>
              <a:gd name="connsiteY6" fmla="*/ 1055741 h 1544245"/>
              <a:gd name="connsiteX0" fmla="*/ 0 w 2076864"/>
              <a:gd name="connsiteY0" fmla="*/ 1055741 h 1541569"/>
              <a:gd name="connsiteX1" fmla="*/ 283209 w 2076864"/>
              <a:gd name="connsiteY1" fmla="*/ 1392084 h 1541569"/>
              <a:gd name="connsiteX2" fmla="*/ 849626 w 2076864"/>
              <a:gd name="connsiteY2" fmla="*/ 158828 h 1541569"/>
              <a:gd name="connsiteX3" fmla="*/ 1132834 w 2076864"/>
              <a:gd name="connsiteY3" fmla="*/ 439113 h 1541569"/>
              <a:gd name="connsiteX4" fmla="*/ 1416043 w 2076864"/>
              <a:gd name="connsiteY4" fmla="*/ 158828 h 1541569"/>
              <a:gd name="connsiteX5" fmla="*/ 1746453 w 2076864"/>
              <a:gd name="connsiteY5" fmla="*/ 1392084 h 1541569"/>
              <a:gd name="connsiteX6" fmla="*/ 2076864 w 2076864"/>
              <a:gd name="connsiteY6" fmla="*/ 1055741 h 1541569"/>
              <a:gd name="connsiteX0" fmla="*/ 0 w 2076864"/>
              <a:gd name="connsiteY0" fmla="*/ 1055742 h 1541570"/>
              <a:gd name="connsiteX1" fmla="*/ 330410 w 2076864"/>
              <a:gd name="connsiteY1" fmla="*/ 1392085 h 1541570"/>
              <a:gd name="connsiteX2" fmla="*/ 849626 w 2076864"/>
              <a:gd name="connsiteY2" fmla="*/ 158829 h 1541570"/>
              <a:gd name="connsiteX3" fmla="*/ 1132834 w 2076864"/>
              <a:gd name="connsiteY3" fmla="*/ 439114 h 1541570"/>
              <a:gd name="connsiteX4" fmla="*/ 1416043 w 2076864"/>
              <a:gd name="connsiteY4" fmla="*/ 158829 h 1541570"/>
              <a:gd name="connsiteX5" fmla="*/ 1746453 w 2076864"/>
              <a:gd name="connsiteY5" fmla="*/ 1392085 h 1541570"/>
              <a:gd name="connsiteX6" fmla="*/ 2076864 w 2076864"/>
              <a:gd name="connsiteY6" fmla="*/ 1055742 h 15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6864" h="1541570">
                <a:moveTo>
                  <a:pt x="0" y="1055742"/>
                </a:moveTo>
                <a:cubicBezTo>
                  <a:pt x="80107" y="1299972"/>
                  <a:pt x="188806" y="1541570"/>
                  <a:pt x="330410" y="1392085"/>
                </a:cubicBezTo>
                <a:cubicBezTo>
                  <a:pt x="472014" y="1242600"/>
                  <a:pt x="715889" y="317658"/>
                  <a:pt x="849626" y="158829"/>
                </a:cubicBezTo>
                <a:cubicBezTo>
                  <a:pt x="983363" y="0"/>
                  <a:pt x="1038431" y="439114"/>
                  <a:pt x="1132834" y="439114"/>
                </a:cubicBezTo>
                <a:cubicBezTo>
                  <a:pt x="1227237" y="439114"/>
                  <a:pt x="1313773" y="1"/>
                  <a:pt x="1416043" y="158829"/>
                </a:cubicBezTo>
                <a:cubicBezTo>
                  <a:pt x="1518313" y="317657"/>
                  <a:pt x="1636316" y="1242600"/>
                  <a:pt x="1746453" y="1392085"/>
                </a:cubicBezTo>
                <a:cubicBezTo>
                  <a:pt x="1856590" y="1541570"/>
                  <a:pt x="1963541" y="1297042"/>
                  <a:pt x="2076864" y="1055742"/>
                </a:cubicBezTo>
              </a:path>
            </a:pathLst>
          </a:custGeom>
          <a:ln w="57150"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0F0F1C5-45D6-40C3-A63D-249392793BE0}"/>
              </a:ext>
            </a:extLst>
          </p:cNvPr>
          <p:cNvSpPr/>
          <p:nvPr/>
        </p:nvSpPr>
        <p:spPr>
          <a:xfrm>
            <a:off x="1000100" y="4643446"/>
            <a:ext cx="214314" cy="21431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9" name="B0360.wmv">
            <a:hlinkClick r:id="" action="ppaction://media"/>
            <a:extLst>
              <a:ext uri="{FF2B5EF4-FFF2-40B4-BE49-F238E27FC236}">
                <a16:creationId xmlns:a16="http://schemas.microsoft.com/office/drawing/2014/main" id="{4CBD5CCD-56DF-476C-8414-C2C4CD5A6E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428750"/>
            <a:ext cx="224948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4E06B882-EA69-46D1-80EF-6EA17450045B}"/>
              </a:ext>
            </a:extLst>
          </p:cNvPr>
          <p:cNvSpPr/>
          <p:nvPr/>
        </p:nvSpPr>
        <p:spPr>
          <a:xfrm>
            <a:off x="5553042" y="4658640"/>
            <a:ext cx="214314" cy="21431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42" name="B0360.wmv">
            <a:hlinkClick r:id="" action="ppaction://media"/>
            <a:extLst>
              <a:ext uri="{FF2B5EF4-FFF2-40B4-BE49-F238E27FC236}">
                <a16:creationId xmlns:a16="http://schemas.microsoft.com/office/drawing/2014/main" id="{C33D3140-B201-48F5-A330-A3CDA0DBA8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428750"/>
            <a:ext cx="225107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DA655681-5FA6-4124-AF76-D61C915F5A91}"/>
              </a:ext>
            </a:extLst>
          </p:cNvPr>
          <p:cNvSpPr/>
          <p:nvPr/>
        </p:nvSpPr>
        <p:spPr>
          <a:xfrm>
            <a:off x="3286116" y="4643446"/>
            <a:ext cx="214314" cy="21431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44" name="B0360_B0360_B.wmv">
            <a:hlinkClick r:id="" action="ppaction://media"/>
            <a:extLst>
              <a:ext uri="{FF2B5EF4-FFF2-40B4-BE49-F238E27FC236}">
                <a16:creationId xmlns:a16="http://schemas.microsoft.com/office/drawing/2014/main" id="{5B260889-77E4-4646-AE07-DCD289D180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5286375"/>
            <a:ext cx="2143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E44826B-9E48-48E0-A58A-8AA5ACE8F850}"/>
              </a:ext>
            </a:extLst>
          </p:cNvPr>
          <p:cNvCxnSpPr/>
          <p:nvPr/>
        </p:nvCxnSpPr>
        <p:spPr>
          <a:xfrm rot="5400000">
            <a:off x="4214813" y="4143375"/>
            <a:ext cx="17145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46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38889E-6 1.8737E-7 C 0.0092 0.0303 0.01857 0.06061 0.0309 0.05899 C 0.04323 0.05737 0.05781 0.02799 0.0743 -0.00925 C 0.0908 -0.04649 0.11649 -0.13416 0.13003 -0.16493 C 0.14357 -0.1957 0.14774 -0.19685 0.15573 -0.19338 C 0.16371 -0.18991 0.16857 -0.17511 0.17795 -0.14365 C 0.18732 -0.11219 0.20191 -0.03678 0.21232 -0.00462 C 0.22274 0.02753 0.22986 0.04719 0.24062 0.04974 C 0.25139 0.05228 0.26927 0.02198 0.27691 0.01064 C 0.28455 -0.00069 0.28559 -0.00971 0.28663 -0.01874 " pathEditMode="relative" ptsTypes="aaaaaaaaaA">
                                      <p:cBhvr>
                                        <p:cTn id="32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0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46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38889E-6 1.8737E-7 C 0.0092 0.0303 0.01857 0.06061 0.0309 0.05899 C 0.04323 0.05737 0.05781 0.02799 0.0743 -0.00925 C 0.0908 -0.04649 0.11649 -0.13416 0.13003 -0.16493 C 0.14357 -0.1957 0.14774 -0.19685 0.15573 -0.19338 C 0.16371 -0.18991 0.16857 -0.17511 0.17795 -0.14365 C 0.18732 -0.11219 0.20191 -0.03678 0.21232 -0.00462 C 0.22274 0.02753 0.22986 0.04719 0.24062 0.04974 C 0.25139 0.05228 0.26927 0.02198 0.27691 0.01064 C 0.28455 -0.00069 0.28559 -0.00971 0.28663 -0.01874 " pathEditMode="relative" ptsTypes="aaaaaaaaaA">
                                      <p:cBhvr>
                                        <p:cTn id="69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30139 0.0344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0" y="170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22222E-6 L -0.17413 -0.0004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96296E-6 L -0.17153 -0.00093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00" y="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903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05556E-6 -1.95929E-6 C 0.00573 0.00902 0.02187 0.05575 0.0342 0.05413 C 0.04652 0.05251 0.05902 0.0273 0.0743 -0.00925 C 0.08958 -0.0458 0.11319 -0.13509 0.12552 -0.16493 C 0.13784 -0.19477 0.1401 -0.19176 0.14809 -0.18806 C 0.15607 -0.18436 0.16597 -0.15128 0.17326 -0.14295 C 0.18055 -0.13463 0.18229 -0.13139 0.19166 -0.13833 C 0.20104 -0.14527 0.21527 -0.21304 0.22986 -0.18459 C 0.24444 -0.15614 0.2658 -0.00578 0.27951 0.03192 C 0.29323 0.06963 0.30173 0.04904 0.31163 0.04141 C 0.32152 0.03377 0.33298 -0.00277 0.33854 -0.01434 " pathEditMode="relative" rAng="0" ptsTypes="aaaaaaaaaaa">
                                      <p:cBhvr>
                                        <p:cTn id="167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0" y="-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0033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 nodeType="clickPar">
                      <p:stCondLst>
                        <p:cond delay="0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>
                <p:cTn id="1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video>
            <p:video>
              <p:cMediaNode>
                <p:cTn id="18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video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3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51" grpId="0"/>
      <p:bldP spid="51" grpId="1"/>
      <p:bldP spid="21" grpId="0"/>
      <p:bldP spid="22" grpId="0"/>
      <p:bldP spid="22" grpId="1"/>
      <p:bldP spid="23" grpId="0"/>
      <p:bldP spid="24" grpId="0"/>
      <p:bldP spid="24" grpId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>
            <a:extLst>
              <a:ext uri="{FF2B5EF4-FFF2-40B4-BE49-F238E27FC236}">
                <a16:creationId xmlns:a16="http://schemas.microsoft.com/office/drawing/2014/main" id="{3D5033AF-A7B7-4806-8492-9447180887F4}"/>
              </a:ext>
            </a:extLst>
          </p:cNvPr>
          <p:cNvGrpSpPr>
            <a:grpSpLocks/>
          </p:cNvGrpSpPr>
          <p:nvPr/>
        </p:nvGrpSpPr>
        <p:grpSpPr bwMode="auto">
          <a:xfrm>
            <a:off x="6072188" y="4572000"/>
            <a:ext cx="2357437" cy="1928813"/>
            <a:chOff x="3286116" y="4643446"/>
            <a:chExt cx="2357454" cy="1928826"/>
          </a:xfrm>
        </p:grpSpPr>
        <p:pic>
          <p:nvPicPr>
            <p:cNvPr id="13341" name="Picture 2" descr="C:\Documents and Settings\Hubert Shum\Desktop\a.jpg">
              <a:extLst>
                <a:ext uri="{FF2B5EF4-FFF2-40B4-BE49-F238E27FC236}">
                  <a16:creationId xmlns:a16="http://schemas.microsoft.com/office/drawing/2014/main" id="{F0D64201-7CC5-45C2-B2B1-EAFE8315CF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5" r="11905" b="3572"/>
            <a:stretch>
              <a:fillRect/>
            </a:stretch>
          </p:blipFill>
          <p:spPr bwMode="auto">
            <a:xfrm>
              <a:off x="3286116" y="4643446"/>
              <a:ext cx="2357454" cy="1928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向左箭號 7">
              <a:extLst>
                <a:ext uri="{FF2B5EF4-FFF2-40B4-BE49-F238E27FC236}">
                  <a16:creationId xmlns:a16="http://schemas.microsoft.com/office/drawing/2014/main" id="{957D53E0-CE60-469C-939F-DA828909AD2B}"/>
                </a:ext>
              </a:extLst>
            </p:cNvPr>
            <p:cNvSpPr/>
            <p:nvPr/>
          </p:nvSpPr>
          <p:spPr>
            <a:xfrm rot="20483147">
              <a:off x="4532183" y="4997379"/>
              <a:ext cx="472366" cy="275546"/>
            </a:xfrm>
            <a:prstGeom prst="leftArrow">
              <a:avLst>
                <a:gd name="adj1" fmla="val 50000"/>
                <a:gd name="adj2" fmla="val 71333"/>
              </a:avLst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isometricOffAxis1Right">
                <a:rot lat="3000000" lon="1200000" rev="1080000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5" name="Group 41">
            <a:extLst>
              <a:ext uri="{FF2B5EF4-FFF2-40B4-BE49-F238E27FC236}">
                <a16:creationId xmlns:a16="http://schemas.microsoft.com/office/drawing/2014/main" id="{E0B115E7-C140-4C40-B78A-E4C3BC2EB546}"/>
              </a:ext>
            </a:extLst>
          </p:cNvPr>
          <p:cNvGrpSpPr>
            <a:grpSpLocks/>
          </p:cNvGrpSpPr>
          <p:nvPr/>
        </p:nvGrpSpPr>
        <p:grpSpPr bwMode="auto">
          <a:xfrm>
            <a:off x="3571875" y="4572000"/>
            <a:ext cx="2362200" cy="1928813"/>
            <a:chOff x="4901457" y="10358486"/>
            <a:chExt cx="4242543" cy="3464743"/>
          </a:xfrm>
        </p:grpSpPr>
        <p:pic>
          <p:nvPicPr>
            <p:cNvPr id="13339" name="Picture 4" descr="Z:\Desktop\CGI2009\Source\Flip02.jpg">
              <a:extLst>
                <a:ext uri="{FF2B5EF4-FFF2-40B4-BE49-F238E27FC236}">
                  <a16:creationId xmlns:a16="http://schemas.microsoft.com/office/drawing/2014/main" id="{E3E9ED2E-B457-4F65-857E-919910627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7" t="3125" r="22453" b="20313"/>
            <a:stretch>
              <a:fillRect/>
            </a:stretch>
          </p:blipFill>
          <p:spPr bwMode="auto">
            <a:xfrm>
              <a:off x="4901457" y="10358486"/>
              <a:ext cx="4242543" cy="346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向左箭號 8">
              <a:extLst>
                <a:ext uri="{FF2B5EF4-FFF2-40B4-BE49-F238E27FC236}">
                  <a16:creationId xmlns:a16="http://schemas.microsoft.com/office/drawing/2014/main" id="{60AE9635-C3AB-415F-A349-92F46BECD975}"/>
                </a:ext>
              </a:extLst>
            </p:cNvPr>
            <p:cNvSpPr/>
            <p:nvPr/>
          </p:nvSpPr>
          <p:spPr>
            <a:xfrm>
              <a:off x="5891384" y="11701982"/>
              <a:ext cx="848509" cy="494963"/>
            </a:xfrm>
            <a:prstGeom prst="leftArrow">
              <a:avLst>
                <a:gd name="adj1" fmla="val 50000"/>
                <a:gd name="adj2" fmla="val 71333"/>
              </a:avLst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isometricOffAxis1Right">
                <a:rot lat="3000000" lon="120000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13316" name="Slide Number Placeholder 2">
            <a:extLst>
              <a:ext uri="{FF2B5EF4-FFF2-40B4-BE49-F238E27FC236}">
                <a16:creationId xmlns:a16="http://schemas.microsoft.com/office/drawing/2014/main" id="{9510EB06-A20F-4B29-8205-F086090947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924BF7C7-3AEA-41E7-A602-34E146F6EB5E}" type="slidenum">
              <a:rPr lang="en-US" altLang="en-US">
                <a:solidFill>
                  <a:schemeClr val="tx2"/>
                </a:solidFill>
              </a:rPr>
              <a:pPr/>
              <a:t>6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A02314-AF88-4955-BB14-D0D56C5D8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t>Typical Angular Momentum Trajectories of Full-Body Motions</a:t>
            </a:r>
          </a:p>
        </p:txBody>
      </p:sp>
      <p:sp>
        <p:nvSpPr>
          <p:cNvPr id="23" name="文字方塊 4">
            <a:extLst>
              <a:ext uri="{FF2B5EF4-FFF2-40B4-BE49-F238E27FC236}">
                <a16:creationId xmlns:a16="http://schemas.microsoft.com/office/drawing/2014/main" id="{BDFD2550-DEEC-46F4-B41F-8847CB013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784350"/>
            <a:ext cx="15033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/>
            <a:r>
              <a:rPr lang="en-US" altLang="en-US" sz="2000"/>
              <a:t>Angular</a:t>
            </a:r>
            <a:br>
              <a:rPr lang="en-US" altLang="en-US" sz="2000"/>
            </a:br>
            <a:r>
              <a:rPr lang="en-US" altLang="en-US" sz="2000"/>
              <a:t>Momentum</a:t>
            </a:r>
          </a:p>
        </p:txBody>
      </p:sp>
      <p:sp>
        <p:nvSpPr>
          <p:cNvPr id="24" name="文字方塊 5">
            <a:extLst>
              <a:ext uri="{FF2B5EF4-FFF2-40B4-BE49-F238E27FC236}">
                <a16:creationId xmlns:a16="http://schemas.microsoft.com/office/drawing/2014/main" id="{1840266C-D8A0-44D4-B7A0-A7B2EDB14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284538"/>
            <a:ext cx="760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en-US" altLang="en-US" sz="2000"/>
              <a:t>Time</a:t>
            </a:r>
          </a:p>
        </p:txBody>
      </p:sp>
      <p:sp>
        <p:nvSpPr>
          <p:cNvPr id="25" name="文字方塊 6">
            <a:extLst>
              <a:ext uri="{FF2B5EF4-FFF2-40B4-BE49-F238E27FC236}">
                <a16:creationId xmlns:a16="http://schemas.microsoft.com/office/drawing/2014/main" id="{274671CB-521B-4B70-9EAF-1FAB17728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13" y="2670175"/>
            <a:ext cx="17478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/>
            <a:r>
              <a:rPr lang="en-US" altLang="en-US" sz="2400"/>
              <a:t>Preparatory</a:t>
            </a:r>
            <a:br>
              <a:rPr lang="en-US" altLang="en-US" sz="2400"/>
            </a:br>
            <a:r>
              <a:rPr lang="en-US" altLang="en-US" sz="2400"/>
              <a:t>Phase</a:t>
            </a:r>
          </a:p>
        </p:txBody>
      </p:sp>
      <p:sp>
        <p:nvSpPr>
          <p:cNvPr id="26" name="文字方塊 7">
            <a:extLst>
              <a:ext uri="{FF2B5EF4-FFF2-40B4-BE49-F238E27FC236}">
                <a16:creationId xmlns:a16="http://schemas.microsoft.com/office/drawing/2014/main" id="{B3EBBC1F-4154-44DD-8BDE-4CDACB432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1570038"/>
            <a:ext cx="17256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en-US" altLang="en-US" sz="2400"/>
              <a:t>Main Phase</a:t>
            </a:r>
          </a:p>
        </p:txBody>
      </p:sp>
      <p:sp>
        <p:nvSpPr>
          <p:cNvPr id="27" name="文字方塊 8">
            <a:extLst>
              <a:ext uri="{FF2B5EF4-FFF2-40B4-BE49-F238E27FC236}">
                <a16:creationId xmlns:a16="http://schemas.microsoft.com/office/drawing/2014/main" id="{E081E874-D502-4280-892B-1E3592D3B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75" y="2670175"/>
            <a:ext cx="1389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/>
            <a:r>
              <a:rPr lang="en-US" altLang="en-US" sz="2400"/>
              <a:t>Posterior</a:t>
            </a:r>
            <a:br>
              <a:rPr lang="en-US" altLang="en-US" sz="2400"/>
            </a:br>
            <a:r>
              <a:rPr lang="en-US" altLang="en-US" sz="2400"/>
              <a:t>Phase</a:t>
            </a:r>
          </a:p>
        </p:txBody>
      </p:sp>
      <p:grpSp>
        <p:nvGrpSpPr>
          <p:cNvPr id="6" name="Group 30">
            <a:extLst>
              <a:ext uri="{FF2B5EF4-FFF2-40B4-BE49-F238E27FC236}">
                <a16:creationId xmlns:a16="http://schemas.microsoft.com/office/drawing/2014/main" id="{BB550D9A-0E69-4291-AC31-19C0DC2889F4}"/>
              </a:ext>
            </a:extLst>
          </p:cNvPr>
          <p:cNvGrpSpPr/>
          <p:nvPr/>
        </p:nvGrpSpPr>
        <p:grpSpPr>
          <a:xfrm>
            <a:off x="1928794" y="2069598"/>
            <a:ext cx="6072230" cy="2359534"/>
            <a:chOff x="1382045" y="2712540"/>
            <a:chExt cx="3623820" cy="2301756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grpSpPr>
        <p:sp>
          <p:nvSpPr>
            <p:cNvPr id="21" name="手繪多邊形 2">
              <a:extLst>
                <a:ext uri="{FF2B5EF4-FFF2-40B4-BE49-F238E27FC236}">
                  <a16:creationId xmlns:a16="http://schemas.microsoft.com/office/drawing/2014/main" id="{330245EF-0592-4C0F-9E3C-7888FA2D8808}"/>
                </a:ext>
              </a:extLst>
            </p:cNvPr>
            <p:cNvSpPr/>
            <p:nvPr/>
          </p:nvSpPr>
          <p:spPr>
            <a:xfrm>
              <a:off x="1600764" y="2712540"/>
              <a:ext cx="3129905" cy="2301756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  <a:gd name="connsiteX0" fmla="*/ 0 w 1780973"/>
                <a:gd name="connsiteY0" fmla="*/ 967153 h 1455614"/>
                <a:gd name="connsiteX1" fmla="*/ 316523 w 1780973"/>
                <a:gd name="connsiteY1" fmla="*/ 1295399 h 1455614"/>
                <a:gd name="connsiteX2" fmla="*/ 937846 w 1780973"/>
                <a:gd name="connsiteY2" fmla="*/ 5861 h 1455614"/>
                <a:gd name="connsiteX3" fmla="*/ 1395046 w 1780973"/>
                <a:gd name="connsiteY3" fmla="*/ 1260230 h 1455614"/>
                <a:gd name="connsiteX4" fmla="*/ 1780973 w 1780973"/>
                <a:gd name="connsiteY4" fmla="*/ 900004 h 1455614"/>
                <a:gd name="connsiteX0" fmla="*/ 0 w 1785121"/>
                <a:gd name="connsiteY0" fmla="*/ 893692 h 1443370"/>
                <a:gd name="connsiteX1" fmla="*/ 320671 w 1785121"/>
                <a:gd name="connsiteY1" fmla="*/ 1295399 h 1443370"/>
                <a:gd name="connsiteX2" fmla="*/ 941994 w 1785121"/>
                <a:gd name="connsiteY2" fmla="*/ 5861 h 1443370"/>
                <a:gd name="connsiteX3" fmla="*/ 1399194 w 1785121"/>
                <a:gd name="connsiteY3" fmla="*/ 1260230 h 1443370"/>
                <a:gd name="connsiteX4" fmla="*/ 1785121 w 1785121"/>
                <a:gd name="connsiteY4" fmla="*/ 900004 h 144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121" h="1443370">
                  <a:moveTo>
                    <a:pt x="0" y="893692"/>
                  </a:moveTo>
                  <a:cubicBezTo>
                    <a:pt x="80107" y="1137922"/>
                    <a:pt x="163672" y="1443371"/>
                    <a:pt x="320671" y="1295399"/>
                  </a:cubicBezTo>
                  <a:cubicBezTo>
                    <a:pt x="477670" y="1147427"/>
                    <a:pt x="762240" y="11722"/>
                    <a:pt x="941994" y="5861"/>
                  </a:cubicBezTo>
                  <a:cubicBezTo>
                    <a:pt x="1121748" y="0"/>
                    <a:pt x="1258673" y="1111206"/>
                    <a:pt x="1399194" y="1260230"/>
                  </a:cubicBezTo>
                  <a:cubicBezTo>
                    <a:pt x="1539715" y="1409254"/>
                    <a:pt x="1671798" y="1141304"/>
                    <a:pt x="1785121" y="900004"/>
                  </a:cubicBezTo>
                </a:path>
              </a:pathLst>
            </a:custGeom>
            <a:grpFill/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22" name="直線單箭頭接點 3">
              <a:extLst>
                <a:ext uri="{FF2B5EF4-FFF2-40B4-BE49-F238E27FC236}">
                  <a16:creationId xmlns:a16="http://schemas.microsoft.com/office/drawing/2014/main" id="{4B9CB688-C177-4515-9939-4AA4343A4660}"/>
                </a:ext>
              </a:extLst>
            </p:cNvPr>
            <p:cNvCxnSpPr/>
            <p:nvPr/>
          </p:nvCxnSpPr>
          <p:spPr>
            <a:xfrm rot="5400000" flipH="1" flipV="1">
              <a:off x="232385" y="3863418"/>
              <a:ext cx="2300538" cy="1218"/>
            </a:xfrm>
            <a:prstGeom prst="straightConnector1">
              <a:avLst/>
            </a:prstGeom>
            <a:grpFill/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1">
              <a:extLst>
                <a:ext uri="{FF2B5EF4-FFF2-40B4-BE49-F238E27FC236}">
                  <a16:creationId xmlns:a16="http://schemas.microsoft.com/office/drawing/2014/main" id="{C6A996F9-50A2-4A06-A5A6-C209CDD58E34}"/>
                </a:ext>
              </a:extLst>
            </p:cNvPr>
            <p:cNvCxnSpPr/>
            <p:nvPr/>
          </p:nvCxnSpPr>
          <p:spPr>
            <a:xfrm>
              <a:off x="1382045" y="4137437"/>
              <a:ext cx="3623820" cy="2436"/>
            </a:xfrm>
            <a:prstGeom prst="straightConnector1">
              <a:avLst/>
            </a:prstGeom>
            <a:grpFill/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68">
              <a:extLst>
                <a:ext uri="{FF2B5EF4-FFF2-40B4-BE49-F238E27FC236}">
                  <a16:creationId xmlns:a16="http://schemas.microsoft.com/office/drawing/2014/main" id="{680D22C6-DC64-4120-BD9B-F25CC0909560}"/>
                </a:ext>
              </a:extLst>
            </p:cNvPr>
            <p:cNvCxnSpPr/>
            <p:nvPr/>
          </p:nvCxnSpPr>
          <p:spPr>
            <a:xfrm rot="5400000">
              <a:off x="1773667" y="3973027"/>
              <a:ext cx="1423675" cy="1218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72">
              <a:extLst>
                <a:ext uri="{FF2B5EF4-FFF2-40B4-BE49-F238E27FC236}">
                  <a16:creationId xmlns:a16="http://schemas.microsoft.com/office/drawing/2014/main" id="{103E72F9-82D6-4850-9E6B-A0C18BA42BE5}"/>
                </a:ext>
              </a:extLst>
            </p:cNvPr>
            <p:cNvCxnSpPr/>
            <p:nvPr/>
          </p:nvCxnSpPr>
          <p:spPr>
            <a:xfrm rot="5400000">
              <a:off x="3089563" y="3972417"/>
              <a:ext cx="1423678" cy="2436"/>
            </a:xfrm>
            <a:prstGeom prst="line">
              <a:avLst/>
            </a:prstGeom>
            <a:grpFill/>
            <a:ln w="38100">
              <a:solidFill>
                <a:schemeClr val="accent1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9">
            <a:extLst>
              <a:ext uri="{FF2B5EF4-FFF2-40B4-BE49-F238E27FC236}">
                <a16:creationId xmlns:a16="http://schemas.microsoft.com/office/drawing/2014/main" id="{01C76122-27D4-4A6D-B8F6-ACE655A561CC}"/>
              </a:ext>
            </a:extLst>
          </p:cNvPr>
          <p:cNvGrpSpPr>
            <a:grpSpLocks/>
          </p:cNvGrpSpPr>
          <p:nvPr/>
        </p:nvGrpSpPr>
        <p:grpSpPr bwMode="auto">
          <a:xfrm>
            <a:off x="3571875" y="4572000"/>
            <a:ext cx="2362200" cy="1928813"/>
            <a:chOff x="658915" y="6858000"/>
            <a:chExt cx="4242543" cy="3464743"/>
          </a:xfrm>
        </p:grpSpPr>
        <p:pic>
          <p:nvPicPr>
            <p:cNvPr id="13337" name="Picture 5" descr="Z:\Desktop\CGI2009\Source\Punch01.jpg">
              <a:extLst>
                <a:ext uri="{FF2B5EF4-FFF2-40B4-BE49-F238E27FC236}">
                  <a16:creationId xmlns:a16="http://schemas.microsoft.com/office/drawing/2014/main" id="{B14A56E1-2E7F-4B4B-836A-28B20610A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55" t="11110" r="17245" b="12326"/>
            <a:stretch>
              <a:fillRect/>
            </a:stretch>
          </p:blipFill>
          <p:spPr bwMode="auto">
            <a:xfrm>
              <a:off x="658915" y="6858000"/>
              <a:ext cx="4242543" cy="346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向左箭號 9">
              <a:extLst>
                <a:ext uri="{FF2B5EF4-FFF2-40B4-BE49-F238E27FC236}">
                  <a16:creationId xmlns:a16="http://schemas.microsoft.com/office/drawing/2014/main" id="{95E442A9-A137-4E7A-84B4-C2A97D5854B0}"/>
                </a:ext>
              </a:extLst>
            </p:cNvPr>
            <p:cNvSpPr/>
            <p:nvPr/>
          </p:nvSpPr>
          <p:spPr>
            <a:xfrm>
              <a:off x="3204440" y="7494405"/>
              <a:ext cx="848509" cy="494963"/>
            </a:xfrm>
            <a:prstGeom prst="leftArrow">
              <a:avLst>
                <a:gd name="adj1" fmla="val 50000"/>
                <a:gd name="adj2" fmla="val 71333"/>
              </a:avLst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isometricOffAxis1Right">
                <a:rot lat="3000000" lon="600000" rev="1080000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8" name="Group 40">
            <a:extLst>
              <a:ext uri="{FF2B5EF4-FFF2-40B4-BE49-F238E27FC236}">
                <a16:creationId xmlns:a16="http://schemas.microsoft.com/office/drawing/2014/main" id="{F953DC88-6715-4C09-AB3A-E00DF60A81C1}"/>
              </a:ext>
            </a:extLst>
          </p:cNvPr>
          <p:cNvGrpSpPr>
            <a:grpSpLocks/>
          </p:cNvGrpSpPr>
          <p:nvPr/>
        </p:nvGrpSpPr>
        <p:grpSpPr bwMode="auto">
          <a:xfrm>
            <a:off x="6072188" y="4572000"/>
            <a:ext cx="2362200" cy="1928813"/>
            <a:chOff x="4901457" y="6858000"/>
            <a:chExt cx="4242543" cy="3464743"/>
          </a:xfrm>
        </p:grpSpPr>
        <p:pic>
          <p:nvPicPr>
            <p:cNvPr id="13335" name="Picture 2" descr="Z:\Desktop\CGI2009\Source\Punch02.jpg">
              <a:extLst>
                <a:ext uri="{FF2B5EF4-FFF2-40B4-BE49-F238E27FC236}">
                  <a16:creationId xmlns:a16="http://schemas.microsoft.com/office/drawing/2014/main" id="{131BA435-B1F2-4731-BA92-CF010A574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55" t="12672" r="17245" b="10764"/>
            <a:stretch>
              <a:fillRect/>
            </a:stretch>
          </p:blipFill>
          <p:spPr bwMode="auto">
            <a:xfrm>
              <a:off x="4901457" y="6858000"/>
              <a:ext cx="4242543" cy="346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向左箭號 10">
              <a:extLst>
                <a:ext uri="{FF2B5EF4-FFF2-40B4-BE49-F238E27FC236}">
                  <a16:creationId xmlns:a16="http://schemas.microsoft.com/office/drawing/2014/main" id="{F9A905FB-7071-4FB5-966A-E7C900F266CD}"/>
                </a:ext>
              </a:extLst>
            </p:cNvPr>
            <p:cNvSpPr/>
            <p:nvPr/>
          </p:nvSpPr>
          <p:spPr>
            <a:xfrm>
              <a:off x="5679257" y="7282278"/>
              <a:ext cx="848509" cy="494963"/>
            </a:xfrm>
            <a:prstGeom prst="leftArrow">
              <a:avLst>
                <a:gd name="adj1" fmla="val 50000"/>
                <a:gd name="adj2" fmla="val 71333"/>
              </a:avLst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isometricOffAxis1Right">
                <a:rot lat="3000000" lon="60000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9" name="Group 42">
            <a:extLst>
              <a:ext uri="{FF2B5EF4-FFF2-40B4-BE49-F238E27FC236}">
                <a16:creationId xmlns:a16="http://schemas.microsoft.com/office/drawing/2014/main" id="{B4C51EA9-E71C-4258-B364-14084954C36C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4572000"/>
            <a:ext cx="2362200" cy="1928813"/>
            <a:chOff x="658915" y="10358486"/>
            <a:chExt cx="4242543" cy="3464743"/>
          </a:xfrm>
        </p:grpSpPr>
        <p:pic>
          <p:nvPicPr>
            <p:cNvPr id="13333" name="Picture 3" descr="Z:\Desktop\CGI2009\Source\Flip01.jpg">
              <a:extLst>
                <a:ext uri="{FF2B5EF4-FFF2-40B4-BE49-F238E27FC236}">
                  <a16:creationId xmlns:a16="http://schemas.microsoft.com/office/drawing/2014/main" id="{F985D2EB-96C1-4EAE-9ABB-679A360E4F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7" t="1736" r="22453" b="21703"/>
            <a:stretch>
              <a:fillRect/>
            </a:stretch>
          </p:blipFill>
          <p:spPr bwMode="auto">
            <a:xfrm>
              <a:off x="658915" y="10358486"/>
              <a:ext cx="4242543" cy="346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向左箭號 7">
              <a:extLst>
                <a:ext uri="{FF2B5EF4-FFF2-40B4-BE49-F238E27FC236}">
                  <a16:creationId xmlns:a16="http://schemas.microsoft.com/office/drawing/2014/main" id="{A247840D-0739-41A5-BF7F-F3C57CBB71BB}"/>
                </a:ext>
              </a:extLst>
            </p:cNvPr>
            <p:cNvSpPr/>
            <p:nvPr/>
          </p:nvSpPr>
          <p:spPr>
            <a:xfrm>
              <a:off x="3275150" y="11914109"/>
              <a:ext cx="848509" cy="494963"/>
            </a:xfrm>
            <a:prstGeom prst="leftArrow">
              <a:avLst>
                <a:gd name="adj1" fmla="val 50000"/>
                <a:gd name="adj2" fmla="val 71333"/>
              </a:avLst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isometricOffAxis1Right">
                <a:rot lat="3000000" lon="1200000" rev="1080000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10" name="Group 45">
            <a:extLst>
              <a:ext uri="{FF2B5EF4-FFF2-40B4-BE49-F238E27FC236}">
                <a16:creationId xmlns:a16="http://schemas.microsoft.com/office/drawing/2014/main" id="{CB3840A4-7A9D-4286-9F18-A6718CFDC03E}"/>
              </a:ext>
            </a:extLst>
          </p:cNvPr>
          <p:cNvGrpSpPr>
            <a:grpSpLocks/>
          </p:cNvGrpSpPr>
          <p:nvPr/>
        </p:nvGrpSpPr>
        <p:grpSpPr bwMode="auto">
          <a:xfrm>
            <a:off x="1071563" y="4572000"/>
            <a:ext cx="2362200" cy="1928813"/>
            <a:chOff x="4901457" y="6858000"/>
            <a:chExt cx="4242543" cy="3464743"/>
          </a:xfrm>
        </p:grpSpPr>
        <p:pic>
          <p:nvPicPr>
            <p:cNvPr id="13331" name="Picture 2" descr="Z:\Desktop\CGI2009\Source\Punch02.jpg">
              <a:extLst>
                <a:ext uri="{FF2B5EF4-FFF2-40B4-BE49-F238E27FC236}">
                  <a16:creationId xmlns:a16="http://schemas.microsoft.com/office/drawing/2014/main" id="{4C6B5D6C-71FE-4FD9-9EB9-C98A56CCC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55" t="12672" r="17245" b="10764"/>
            <a:stretch>
              <a:fillRect/>
            </a:stretch>
          </p:blipFill>
          <p:spPr bwMode="auto">
            <a:xfrm>
              <a:off x="4901457" y="6858000"/>
              <a:ext cx="4242543" cy="346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向左箭號 10">
              <a:extLst>
                <a:ext uri="{FF2B5EF4-FFF2-40B4-BE49-F238E27FC236}">
                  <a16:creationId xmlns:a16="http://schemas.microsoft.com/office/drawing/2014/main" id="{123159E0-1B8E-4815-82EC-E6932865E580}"/>
                </a:ext>
              </a:extLst>
            </p:cNvPr>
            <p:cNvSpPr/>
            <p:nvPr/>
          </p:nvSpPr>
          <p:spPr>
            <a:xfrm>
              <a:off x="5679257" y="7282278"/>
              <a:ext cx="848509" cy="494963"/>
            </a:xfrm>
            <a:prstGeom prst="leftArrow">
              <a:avLst>
                <a:gd name="adj1" fmla="val 50000"/>
                <a:gd name="adj2" fmla="val 71333"/>
              </a:avLst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isometricOffAxis1Right">
                <a:rot lat="3000000" lon="60000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EF6BDF8-F80D-4F74-B69B-1B26E7557799}"/>
              </a:ext>
            </a:extLst>
          </p:cNvPr>
          <p:cNvCxnSpPr>
            <a:endCxn id="36" idx="0"/>
          </p:cNvCxnSpPr>
          <p:nvPr/>
        </p:nvCxnSpPr>
        <p:spPr>
          <a:xfrm rot="10800000" flipV="1">
            <a:off x="2248079" y="3929066"/>
            <a:ext cx="747912" cy="642942"/>
          </a:xfrm>
          <a:prstGeom prst="straightConnector1">
            <a:avLst/>
          </a:prstGeom>
          <a:ln w="50800" cap="rnd">
            <a:solidFill>
              <a:schemeClr val="tx1"/>
            </a:solidFill>
            <a:headEnd type="triangle"/>
            <a:tailEnd type="none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AB9EDF0-6BC4-4681-B6B7-061100B9AA68}"/>
              </a:ext>
            </a:extLst>
          </p:cNvPr>
          <p:cNvCxnSpPr>
            <a:endCxn id="37" idx="0"/>
          </p:cNvCxnSpPr>
          <p:nvPr/>
        </p:nvCxnSpPr>
        <p:spPr>
          <a:xfrm rot="5400000">
            <a:off x="4198044" y="3769424"/>
            <a:ext cx="1357322" cy="247846"/>
          </a:xfrm>
          <a:prstGeom prst="straightConnector1">
            <a:avLst/>
          </a:prstGeom>
          <a:ln w="50800" cap="rnd">
            <a:solidFill>
              <a:schemeClr val="tx1"/>
            </a:solidFill>
            <a:headEnd type="triangle"/>
            <a:tailEnd type="none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8A162B-BB23-4704-B48D-EF6DF4747101}"/>
              </a:ext>
            </a:extLst>
          </p:cNvPr>
          <p:cNvCxnSpPr>
            <a:endCxn id="1026" idx="0"/>
          </p:cNvCxnSpPr>
          <p:nvPr/>
        </p:nvCxnSpPr>
        <p:spPr>
          <a:xfrm rot="16200000" flipH="1">
            <a:off x="6625844" y="3946927"/>
            <a:ext cx="714378" cy="535783"/>
          </a:xfrm>
          <a:prstGeom prst="straightConnector1">
            <a:avLst/>
          </a:prstGeom>
          <a:ln w="50800" cap="rnd">
            <a:solidFill>
              <a:schemeClr val="tx1"/>
            </a:solidFill>
            <a:headEnd type="triangle"/>
            <a:tailEnd type="none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>
            <a:extLst>
              <a:ext uri="{FF2B5EF4-FFF2-40B4-BE49-F238E27FC236}">
                <a16:creationId xmlns:a16="http://schemas.microsoft.com/office/drawing/2014/main" id="{8D11782F-56A1-4847-BD56-4AE1471C97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D218CAB0-E6DF-4EFA-B6A1-3F1BBEA01392}" type="slidenum">
              <a:rPr lang="en-US" altLang="en-US">
                <a:solidFill>
                  <a:schemeClr val="tx2"/>
                </a:solidFill>
              </a:rPr>
              <a:pPr/>
              <a:t>7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0E1811-F7AB-4F26-88A0-6437306C5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t>Forward Rule </a:t>
            </a:r>
            <a:br>
              <a:rPr/>
            </a:br>
            <a:r>
              <a:t>for Potential Alignment Period</a:t>
            </a:r>
          </a:p>
        </p:txBody>
      </p:sp>
      <p:sp>
        <p:nvSpPr>
          <p:cNvPr id="55" name="加號 8">
            <a:extLst>
              <a:ext uri="{FF2B5EF4-FFF2-40B4-BE49-F238E27FC236}">
                <a16:creationId xmlns:a16="http://schemas.microsoft.com/office/drawing/2014/main" id="{1CBC86E8-81A4-424A-8317-AFCB83BC1FC7}"/>
              </a:ext>
            </a:extLst>
          </p:cNvPr>
          <p:cNvSpPr/>
          <p:nvPr/>
        </p:nvSpPr>
        <p:spPr>
          <a:xfrm>
            <a:off x="1447800" y="3549650"/>
            <a:ext cx="609600" cy="609600"/>
          </a:xfrm>
          <a:prstGeom prst="mathPlus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等於 9">
            <a:extLst>
              <a:ext uri="{FF2B5EF4-FFF2-40B4-BE49-F238E27FC236}">
                <a16:creationId xmlns:a16="http://schemas.microsoft.com/office/drawing/2014/main" id="{56318950-0E5D-486D-88E6-E807BFF93999}"/>
              </a:ext>
            </a:extLst>
          </p:cNvPr>
          <p:cNvSpPr/>
          <p:nvPr/>
        </p:nvSpPr>
        <p:spPr>
          <a:xfrm>
            <a:off x="3352800" y="3549650"/>
            <a:ext cx="609600" cy="609600"/>
          </a:xfrm>
          <a:prstGeom prst="mathEqual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342" name="TextBox 56">
            <a:extLst>
              <a:ext uri="{FF2B5EF4-FFF2-40B4-BE49-F238E27FC236}">
                <a16:creationId xmlns:a16="http://schemas.microsoft.com/office/drawing/2014/main" id="{5B0B74DB-B8CB-412E-8F8E-8943DA93D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1643063"/>
            <a:ext cx="60007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/>
            <a:r>
              <a:rPr lang="en-US" altLang="en-US" sz="2400"/>
              <a:t>Keeping the angular momentum of the first motion to </a:t>
            </a:r>
            <a:r>
              <a:rPr lang="en-US" altLang="en-US" sz="2400" b="1" i="1"/>
              <a:t>perform</a:t>
            </a:r>
            <a:r>
              <a:rPr lang="en-US" altLang="en-US" sz="2400"/>
              <a:t> the second motion</a:t>
            </a:r>
          </a:p>
        </p:txBody>
      </p:sp>
      <p:grpSp>
        <p:nvGrpSpPr>
          <p:cNvPr id="2" name="Group 60">
            <a:extLst>
              <a:ext uri="{FF2B5EF4-FFF2-40B4-BE49-F238E27FC236}">
                <a16:creationId xmlns:a16="http://schemas.microsoft.com/office/drawing/2014/main" id="{C6C4A7AC-78F4-4F0E-AE9B-1C1E30CF5312}"/>
              </a:ext>
            </a:extLst>
          </p:cNvPr>
          <p:cNvGrpSpPr>
            <a:grpSpLocks/>
          </p:cNvGrpSpPr>
          <p:nvPr/>
        </p:nvGrpSpPr>
        <p:grpSpPr bwMode="auto">
          <a:xfrm>
            <a:off x="4713288" y="2986088"/>
            <a:ext cx="2814637" cy="1655762"/>
            <a:chOff x="4714076" y="2986552"/>
            <a:chExt cx="2814009" cy="1654594"/>
          </a:xfrm>
        </p:grpSpPr>
        <p:cxnSp>
          <p:nvCxnSpPr>
            <p:cNvPr id="9" name="直線單箭頭接點 23">
              <a:extLst>
                <a:ext uri="{FF2B5EF4-FFF2-40B4-BE49-F238E27FC236}">
                  <a16:creationId xmlns:a16="http://schemas.microsoft.com/office/drawing/2014/main" id="{D377E974-9084-4D93-98B1-271F93229C54}"/>
                </a:ext>
              </a:extLst>
            </p:cNvPr>
            <p:cNvCxnSpPr/>
            <p:nvPr/>
          </p:nvCxnSpPr>
          <p:spPr>
            <a:xfrm rot="5400000" flipH="1" flipV="1">
              <a:off x="3958166" y="3883649"/>
              <a:ext cx="1513407" cy="1587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單箭頭接點 24">
              <a:extLst>
                <a:ext uri="{FF2B5EF4-FFF2-40B4-BE49-F238E27FC236}">
                  <a16:creationId xmlns:a16="http://schemas.microsoft.com/office/drawing/2014/main" id="{510875E4-0884-48F1-B40F-9F0A100700DA}"/>
                </a:ext>
              </a:extLst>
            </p:cNvPr>
            <p:cNvCxnSpPr/>
            <p:nvPr/>
          </p:nvCxnSpPr>
          <p:spPr>
            <a:xfrm>
              <a:off x="4715663" y="3919344"/>
              <a:ext cx="2812422" cy="0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手繪多邊形 22">
              <a:extLst>
                <a:ext uri="{FF2B5EF4-FFF2-40B4-BE49-F238E27FC236}">
                  <a16:creationId xmlns:a16="http://schemas.microsoft.com/office/drawing/2014/main" id="{902A8DB0-96F4-4BD2-8E5A-EE5CD57F5A5F}"/>
                </a:ext>
              </a:extLst>
            </p:cNvPr>
            <p:cNvSpPr/>
            <p:nvPr/>
          </p:nvSpPr>
          <p:spPr>
            <a:xfrm>
              <a:off x="4787010" y="2986552"/>
              <a:ext cx="2641153" cy="1519523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  <a:gd name="connsiteX0" fmla="*/ 0 w 2615685"/>
                <a:gd name="connsiteY0" fmla="*/ 967153 h 1530450"/>
                <a:gd name="connsiteX1" fmla="*/ 316523 w 2615685"/>
                <a:gd name="connsiteY1" fmla="*/ 1295399 h 1530450"/>
                <a:gd name="connsiteX2" fmla="*/ 937846 w 2615685"/>
                <a:gd name="connsiteY2" fmla="*/ 5861 h 1530450"/>
                <a:gd name="connsiteX3" fmla="*/ 1395046 w 2615685"/>
                <a:gd name="connsiteY3" fmla="*/ 1260230 h 1530450"/>
                <a:gd name="connsiteX4" fmla="*/ 2615685 w 2615685"/>
                <a:gd name="connsiteY4" fmla="*/ 1289150 h 1530450"/>
                <a:gd name="connsiteX0" fmla="*/ 0 w 2615685"/>
                <a:gd name="connsiteY0" fmla="*/ 967153 h 1455614"/>
                <a:gd name="connsiteX1" fmla="*/ 316523 w 2615685"/>
                <a:gd name="connsiteY1" fmla="*/ 1295399 h 1455614"/>
                <a:gd name="connsiteX2" fmla="*/ 937846 w 2615685"/>
                <a:gd name="connsiteY2" fmla="*/ 5861 h 1455614"/>
                <a:gd name="connsiteX3" fmla="*/ 1395046 w 2615685"/>
                <a:gd name="connsiteY3" fmla="*/ 1260230 h 1455614"/>
                <a:gd name="connsiteX4" fmla="*/ 2615685 w 2615685"/>
                <a:gd name="connsiteY4" fmla="*/ 931936 h 1455614"/>
                <a:gd name="connsiteX0" fmla="*/ 0 w 2615685"/>
                <a:gd name="connsiteY0" fmla="*/ 967153 h 1455614"/>
                <a:gd name="connsiteX1" fmla="*/ 316523 w 2615685"/>
                <a:gd name="connsiteY1" fmla="*/ 1295399 h 1455614"/>
                <a:gd name="connsiteX2" fmla="*/ 937846 w 2615685"/>
                <a:gd name="connsiteY2" fmla="*/ 5861 h 1455614"/>
                <a:gd name="connsiteX3" fmla="*/ 2252270 w 2615685"/>
                <a:gd name="connsiteY3" fmla="*/ 1260230 h 1455614"/>
                <a:gd name="connsiteX4" fmla="*/ 2615685 w 2615685"/>
                <a:gd name="connsiteY4" fmla="*/ 931936 h 1455614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2252270 w 2615685"/>
                <a:gd name="connsiteY4" fmla="*/ 1386134 h 1581518"/>
                <a:gd name="connsiteX5" fmla="*/ 2615685 w 2615685"/>
                <a:gd name="connsiteY5" fmla="*/ 1057840 h 1581518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1885932 w 2615685"/>
                <a:gd name="connsiteY4" fmla="*/ 197318 h 1581518"/>
                <a:gd name="connsiteX5" fmla="*/ 2252270 w 2615685"/>
                <a:gd name="connsiteY5" fmla="*/ 1386134 h 1581518"/>
                <a:gd name="connsiteX6" fmla="*/ 2615685 w 2615685"/>
                <a:gd name="connsiteY6" fmla="*/ 1057840 h 1581518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1885932 w 2615685"/>
                <a:gd name="connsiteY4" fmla="*/ 197318 h 1581518"/>
                <a:gd name="connsiteX5" fmla="*/ 2252270 w 2615685"/>
                <a:gd name="connsiteY5" fmla="*/ 1386134 h 1581518"/>
                <a:gd name="connsiteX6" fmla="*/ 2615685 w 2615685"/>
                <a:gd name="connsiteY6" fmla="*/ 1057840 h 1581518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1885932 w 2615685"/>
                <a:gd name="connsiteY4" fmla="*/ 197318 h 1581518"/>
                <a:gd name="connsiteX5" fmla="*/ 2252270 w 2615685"/>
                <a:gd name="connsiteY5" fmla="*/ 1386134 h 1581518"/>
                <a:gd name="connsiteX6" fmla="*/ 2615685 w 2615685"/>
                <a:gd name="connsiteY6" fmla="*/ 1057840 h 1581518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1885932 w 2615685"/>
                <a:gd name="connsiteY4" fmla="*/ 197318 h 1581518"/>
                <a:gd name="connsiteX5" fmla="*/ 2252270 w 2615685"/>
                <a:gd name="connsiteY5" fmla="*/ 1386134 h 1581518"/>
                <a:gd name="connsiteX6" fmla="*/ 2615685 w 2615685"/>
                <a:gd name="connsiteY6" fmla="*/ 1200692 h 1581518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1485882 w 2615685"/>
                <a:gd name="connsiteY4" fmla="*/ 621210 h 1581518"/>
                <a:gd name="connsiteX5" fmla="*/ 1885932 w 2615685"/>
                <a:gd name="connsiteY5" fmla="*/ 197318 h 1581518"/>
                <a:gd name="connsiteX6" fmla="*/ 2252270 w 2615685"/>
                <a:gd name="connsiteY6" fmla="*/ 1386134 h 1581518"/>
                <a:gd name="connsiteX7" fmla="*/ 2615685 w 2615685"/>
                <a:gd name="connsiteY7" fmla="*/ 1200692 h 1581518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1485882 w 2615685"/>
                <a:gd name="connsiteY4" fmla="*/ 621210 h 1581518"/>
                <a:gd name="connsiteX5" fmla="*/ 1885932 w 2615685"/>
                <a:gd name="connsiteY5" fmla="*/ 197318 h 1581518"/>
                <a:gd name="connsiteX6" fmla="*/ 2252270 w 2615685"/>
                <a:gd name="connsiteY6" fmla="*/ 1386134 h 1581518"/>
                <a:gd name="connsiteX7" fmla="*/ 2615685 w 2615685"/>
                <a:gd name="connsiteY7" fmla="*/ 1200692 h 1581518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1485882 w 2615685"/>
                <a:gd name="connsiteY4" fmla="*/ 621210 h 1581518"/>
                <a:gd name="connsiteX5" fmla="*/ 1885932 w 2615685"/>
                <a:gd name="connsiteY5" fmla="*/ 197318 h 1581518"/>
                <a:gd name="connsiteX6" fmla="*/ 2252270 w 2615685"/>
                <a:gd name="connsiteY6" fmla="*/ 1386134 h 1581518"/>
                <a:gd name="connsiteX7" fmla="*/ 2615685 w 2615685"/>
                <a:gd name="connsiteY7" fmla="*/ 1200692 h 1581518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1485882 w 2615685"/>
                <a:gd name="connsiteY4" fmla="*/ 621210 h 1581518"/>
                <a:gd name="connsiteX5" fmla="*/ 1885932 w 2615685"/>
                <a:gd name="connsiteY5" fmla="*/ 197318 h 1581518"/>
                <a:gd name="connsiteX6" fmla="*/ 2252270 w 2615685"/>
                <a:gd name="connsiteY6" fmla="*/ 1386134 h 1581518"/>
                <a:gd name="connsiteX7" fmla="*/ 2615685 w 2615685"/>
                <a:gd name="connsiteY7" fmla="*/ 1200692 h 1581518"/>
                <a:gd name="connsiteX0" fmla="*/ 0 w 2615685"/>
                <a:gd name="connsiteY0" fmla="*/ 1023226 h 1511687"/>
                <a:gd name="connsiteX1" fmla="*/ 316523 w 2615685"/>
                <a:gd name="connsiteY1" fmla="*/ 1351472 h 1511687"/>
                <a:gd name="connsiteX2" fmla="*/ 937846 w 2615685"/>
                <a:gd name="connsiteY2" fmla="*/ 61934 h 1511687"/>
                <a:gd name="connsiteX3" fmla="*/ 1195364 w 2615685"/>
                <a:gd name="connsiteY3" fmla="*/ 560879 h 1511687"/>
                <a:gd name="connsiteX4" fmla="*/ 1485882 w 2615685"/>
                <a:gd name="connsiteY4" fmla="*/ 551379 h 1511687"/>
                <a:gd name="connsiteX5" fmla="*/ 1885932 w 2615685"/>
                <a:gd name="connsiteY5" fmla="*/ 127487 h 1511687"/>
                <a:gd name="connsiteX6" fmla="*/ 2252270 w 2615685"/>
                <a:gd name="connsiteY6" fmla="*/ 1316303 h 1511687"/>
                <a:gd name="connsiteX7" fmla="*/ 2615685 w 2615685"/>
                <a:gd name="connsiteY7" fmla="*/ 1130861 h 1511687"/>
                <a:gd name="connsiteX0" fmla="*/ 0 w 2615685"/>
                <a:gd name="connsiteY0" fmla="*/ 1023226 h 1511687"/>
                <a:gd name="connsiteX1" fmla="*/ 316523 w 2615685"/>
                <a:gd name="connsiteY1" fmla="*/ 1351472 h 1511687"/>
                <a:gd name="connsiteX2" fmla="*/ 937846 w 2615685"/>
                <a:gd name="connsiteY2" fmla="*/ 61934 h 1511687"/>
                <a:gd name="connsiteX3" fmla="*/ 1195364 w 2615685"/>
                <a:gd name="connsiteY3" fmla="*/ 560879 h 1511687"/>
                <a:gd name="connsiteX4" fmla="*/ 1485882 w 2615685"/>
                <a:gd name="connsiteY4" fmla="*/ 551379 h 1511687"/>
                <a:gd name="connsiteX5" fmla="*/ 1885932 w 2615685"/>
                <a:gd name="connsiteY5" fmla="*/ 127487 h 1511687"/>
                <a:gd name="connsiteX6" fmla="*/ 2252270 w 2615685"/>
                <a:gd name="connsiteY6" fmla="*/ 1316303 h 1511687"/>
                <a:gd name="connsiteX7" fmla="*/ 2615685 w 2615685"/>
                <a:gd name="connsiteY7" fmla="*/ 1130861 h 1511687"/>
                <a:gd name="connsiteX0" fmla="*/ 0 w 2615685"/>
                <a:gd name="connsiteY0" fmla="*/ 1023226 h 1511687"/>
                <a:gd name="connsiteX1" fmla="*/ 316523 w 2615685"/>
                <a:gd name="connsiteY1" fmla="*/ 1351472 h 1511687"/>
                <a:gd name="connsiteX2" fmla="*/ 937846 w 2615685"/>
                <a:gd name="connsiteY2" fmla="*/ 61934 h 1511687"/>
                <a:gd name="connsiteX3" fmla="*/ 1195364 w 2615685"/>
                <a:gd name="connsiteY3" fmla="*/ 560879 h 1511687"/>
                <a:gd name="connsiteX4" fmla="*/ 1485882 w 2615685"/>
                <a:gd name="connsiteY4" fmla="*/ 551379 h 1511687"/>
                <a:gd name="connsiteX5" fmla="*/ 1885932 w 2615685"/>
                <a:gd name="connsiteY5" fmla="*/ 127487 h 1511687"/>
                <a:gd name="connsiteX6" fmla="*/ 2252270 w 2615685"/>
                <a:gd name="connsiteY6" fmla="*/ 1316303 h 1511687"/>
                <a:gd name="connsiteX7" fmla="*/ 2615685 w 2615685"/>
                <a:gd name="connsiteY7" fmla="*/ 1130861 h 1511687"/>
                <a:gd name="connsiteX0" fmla="*/ 0 w 2615685"/>
                <a:gd name="connsiteY0" fmla="*/ 1023226 h 1511687"/>
                <a:gd name="connsiteX1" fmla="*/ 316523 w 2615685"/>
                <a:gd name="connsiteY1" fmla="*/ 1351472 h 1511687"/>
                <a:gd name="connsiteX2" fmla="*/ 937846 w 2615685"/>
                <a:gd name="connsiteY2" fmla="*/ 61934 h 1511687"/>
                <a:gd name="connsiteX3" fmla="*/ 1195364 w 2615685"/>
                <a:gd name="connsiteY3" fmla="*/ 560879 h 1511687"/>
                <a:gd name="connsiteX4" fmla="*/ 1485882 w 2615685"/>
                <a:gd name="connsiteY4" fmla="*/ 551379 h 1511687"/>
                <a:gd name="connsiteX5" fmla="*/ 1885932 w 2615685"/>
                <a:gd name="connsiteY5" fmla="*/ 127487 h 1511687"/>
                <a:gd name="connsiteX6" fmla="*/ 2252270 w 2615685"/>
                <a:gd name="connsiteY6" fmla="*/ 1316303 h 1511687"/>
                <a:gd name="connsiteX7" fmla="*/ 2615685 w 2615685"/>
                <a:gd name="connsiteY7" fmla="*/ 1130861 h 1511687"/>
                <a:gd name="connsiteX0" fmla="*/ 0 w 2615685"/>
                <a:gd name="connsiteY0" fmla="*/ 1020845 h 1509306"/>
                <a:gd name="connsiteX1" fmla="*/ 316523 w 2615685"/>
                <a:gd name="connsiteY1" fmla="*/ 1349091 h 1509306"/>
                <a:gd name="connsiteX2" fmla="*/ 937846 w 2615685"/>
                <a:gd name="connsiteY2" fmla="*/ 59553 h 1509306"/>
                <a:gd name="connsiteX3" fmla="*/ 1195364 w 2615685"/>
                <a:gd name="connsiteY3" fmla="*/ 558498 h 1509306"/>
                <a:gd name="connsiteX4" fmla="*/ 1485882 w 2615685"/>
                <a:gd name="connsiteY4" fmla="*/ 548998 h 1509306"/>
                <a:gd name="connsiteX5" fmla="*/ 1885932 w 2615685"/>
                <a:gd name="connsiteY5" fmla="*/ 125106 h 1509306"/>
                <a:gd name="connsiteX6" fmla="*/ 2314179 w 2615685"/>
                <a:gd name="connsiteY6" fmla="*/ 1299632 h 1509306"/>
                <a:gd name="connsiteX7" fmla="*/ 2615685 w 2615685"/>
                <a:gd name="connsiteY7" fmla="*/ 1128480 h 1509306"/>
                <a:gd name="connsiteX0" fmla="*/ 0 w 2615685"/>
                <a:gd name="connsiteY0" fmla="*/ 1020845 h 1509306"/>
                <a:gd name="connsiteX1" fmla="*/ 316523 w 2615685"/>
                <a:gd name="connsiteY1" fmla="*/ 1349091 h 1509306"/>
                <a:gd name="connsiteX2" fmla="*/ 937846 w 2615685"/>
                <a:gd name="connsiteY2" fmla="*/ 59553 h 1509306"/>
                <a:gd name="connsiteX3" fmla="*/ 1195364 w 2615685"/>
                <a:gd name="connsiteY3" fmla="*/ 558498 h 1509306"/>
                <a:gd name="connsiteX4" fmla="*/ 1485882 w 2615685"/>
                <a:gd name="connsiteY4" fmla="*/ 548998 h 1509306"/>
                <a:gd name="connsiteX5" fmla="*/ 1885932 w 2615685"/>
                <a:gd name="connsiteY5" fmla="*/ 125106 h 1509306"/>
                <a:gd name="connsiteX6" fmla="*/ 2314179 w 2615685"/>
                <a:gd name="connsiteY6" fmla="*/ 1299632 h 1509306"/>
                <a:gd name="connsiteX7" fmla="*/ 2615685 w 2615685"/>
                <a:gd name="connsiteY7" fmla="*/ 1128480 h 1509306"/>
                <a:gd name="connsiteX0" fmla="*/ 0 w 2615685"/>
                <a:gd name="connsiteY0" fmla="*/ 1020845 h 1509306"/>
                <a:gd name="connsiteX1" fmla="*/ 316523 w 2615685"/>
                <a:gd name="connsiteY1" fmla="*/ 1349091 h 1509306"/>
                <a:gd name="connsiteX2" fmla="*/ 937846 w 2615685"/>
                <a:gd name="connsiteY2" fmla="*/ 59553 h 1509306"/>
                <a:gd name="connsiteX3" fmla="*/ 1195364 w 2615685"/>
                <a:gd name="connsiteY3" fmla="*/ 558498 h 1509306"/>
                <a:gd name="connsiteX4" fmla="*/ 1314462 w 2615685"/>
                <a:gd name="connsiteY4" fmla="*/ 248933 h 1509306"/>
                <a:gd name="connsiteX5" fmla="*/ 1485882 w 2615685"/>
                <a:gd name="connsiteY5" fmla="*/ 548998 h 1509306"/>
                <a:gd name="connsiteX6" fmla="*/ 1885932 w 2615685"/>
                <a:gd name="connsiteY6" fmla="*/ 125106 h 1509306"/>
                <a:gd name="connsiteX7" fmla="*/ 2314179 w 2615685"/>
                <a:gd name="connsiteY7" fmla="*/ 1299632 h 1509306"/>
                <a:gd name="connsiteX8" fmla="*/ 2615685 w 2615685"/>
                <a:gd name="connsiteY8" fmla="*/ 1128480 h 1509306"/>
                <a:gd name="connsiteX0" fmla="*/ 0 w 2615685"/>
                <a:gd name="connsiteY0" fmla="*/ 1020845 h 1509306"/>
                <a:gd name="connsiteX1" fmla="*/ 316523 w 2615685"/>
                <a:gd name="connsiteY1" fmla="*/ 1349091 h 1509306"/>
                <a:gd name="connsiteX2" fmla="*/ 937846 w 2615685"/>
                <a:gd name="connsiteY2" fmla="*/ 59553 h 1509306"/>
                <a:gd name="connsiteX3" fmla="*/ 1195364 w 2615685"/>
                <a:gd name="connsiteY3" fmla="*/ 558498 h 1509306"/>
                <a:gd name="connsiteX4" fmla="*/ 1338278 w 2615685"/>
                <a:gd name="connsiteY4" fmla="*/ 201313 h 1509306"/>
                <a:gd name="connsiteX5" fmla="*/ 1485882 w 2615685"/>
                <a:gd name="connsiteY5" fmla="*/ 548998 h 1509306"/>
                <a:gd name="connsiteX6" fmla="*/ 1885932 w 2615685"/>
                <a:gd name="connsiteY6" fmla="*/ 125106 h 1509306"/>
                <a:gd name="connsiteX7" fmla="*/ 2314179 w 2615685"/>
                <a:gd name="connsiteY7" fmla="*/ 1299632 h 1509306"/>
                <a:gd name="connsiteX8" fmla="*/ 2615685 w 2615685"/>
                <a:gd name="connsiteY8" fmla="*/ 1128480 h 1509306"/>
                <a:gd name="connsiteX0" fmla="*/ 0 w 2615685"/>
                <a:gd name="connsiteY0" fmla="*/ 1020845 h 1509306"/>
                <a:gd name="connsiteX1" fmla="*/ 316523 w 2615685"/>
                <a:gd name="connsiteY1" fmla="*/ 1349091 h 1509306"/>
                <a:gd name="connsiteX2" fmla="*/ 937846 w 2615685"/>
                <a:gd name="connsiteY2" fmla="*/ 59553 h 1509306"/>
                <a:gd name="connsiteX3" fmla="*/ 1195364 w 2615685"/>
                <a:gd name="connsiteY3" fmla="*/ 558498 h 1509306"/>
                <a:gd name="connsiteX4" fmla="*/ 1338278 w 2615685"/>
                <a:gd name="connsiteY4" fmla="*/ 701355 h 1509306"/>
                <a:gd name="connsiteX5" fmla="*/ 1485882 w 2615685"/>
                <a:gd name="connsiteY5" fmla="*/ 548998 h 1509306"/>
                <a:gd name="connsiteX6" fmla="*/ 1885932 w 2615685"/>
                <a:gd name="connsiteY6" fmla="*/ 125106 h 1509306"/>
                <a:gd name="connsiteX7" fmla="*/ 2314179 w 2615685"/>
                <a:gd name="connsiteY7" fmla="*/ 1299632 h 1509306"/>
                <a:gd name="connsiteX8" fmla="*/ 2615685 w 2615685"/>
                <a:gd name="connsiteY8" fmla="*/ 1128480 h 1509306"/>
                <a:gd name="connsiteX0" fmla="*/ 0 w 2615685"/>
                <a:gd name="connsiteY0" fmla="*/ 1020845 h 1509306"/>
                <a:gd name="connsiteX1" fmla="*/ 316523 w 2615685"/>
                <a:gd name="connsiteY1" fmla="*/ 1349091 h 1509306"/>
                <a:gd name="connsiteX2" fmla="*/ 937846 w 2615685"/>
                <a:gd name="connsiteY2" fmla="*/ 59553 h 1509306"/>
                <a:gd name="connsiteX3" fmla="*/ 1195364 w 2615685"/>
                <a:gd name="connsiteY3" fmla="*/ 558498 h 1509306"/>
                <a:gd name="connsiteX4" fmla="*/ 1485882 w 2615685"/>
                <a:gd name="connsiteY4" fmla="*/ 548998 h 1509306"/>
                <a:gd name="connsiteX5" fmla="*/ 1885932 w 2615685"/>
                <a:gd name="connsiteY5" fmla="*/ 125106 h 1509306"/>
                <a:gd name="connsiteX6" fmla="*/ 2314179 w 2615685"/>
                <a:gd name="connsiteY6" fmla="*/ 1299632 h 1509306"/>
                <a:gd name="connsiteX7" fmla="*/ 2615685 w 2615685"/>
                <a:gd name="connsiteY7" fmla="*/ 1128480 h 1509306"/>
                <a:gd name="connsiteX0" fmla="*/ 0 w 2615685"/>
                <a:gd name="connsiteY0" fmla="*/ 1020052 h 1508513"/>
                <a:gd name="connsiteX1" fmla="*/ 316523 w 2615685"/>
                <a:gd name="connsiteY1" fmla="*/ 1348298 h 1508513"/>
                <a:gd name="connsiteX2" fmla="*/ 937846 w 2615685"/>
                <a:gd name="connsiteY2" fmla="*/ 58760 h 1508513"/>
                <a:gd name="connsiteX3" fmla="*/ 1195364 w 2615685"/>
                <a:gd name="connsiteY3" fmla="*/ 557705 h 1508513"/>
                <a:gd name="connsiteX4" fmla="*/ 1481118 w 2615685"/>
                <a:gd name="connsiteY4" fmla="*/ 552959 h 1508513"/>
                <a:gd name="connsiteX5" fmla="*/ 1885932 w 2615685"/>
                <a:gd name="connsiteY5" fmla="*/ 124313 h 1508513"/>
                <a:gd name="connsiteX6" fmla="*/ 2314179 w 2615685"/>
                <a:gd name="connsiteY6" fmla="*/ 1298839 h 1508513"/>
                <a:gd name="connsiteX7" fmla="*/ 2615685 w 2615685"/>
                <a:gd name="connsiteY7" fmla="*/ 1127687 h 1508513"/>
                <a:gd name="connsiteX0" fmla="*/ 0 w 2615685"/>
                <a:gd name="connsiteY0" fmla="*/ 1020052 h 1508513"/>
                <a:gd name="connsiteX1" fmla="*/ 316523 w 2615685"/>
                <a:gd name="connsiteY1" fmla="*/ 1348298 h 1508513"/>
                <a:gd name="connsiteX2" fmla="*/ 937846 w 2615685"/>
                <a:gd name="connsiteY2" fmla="*/ 58760 h 1508513"/>
                <a:gd name="connsiteX3" fmla="*/ 1195364 w 2615685"/>
                <a:gd name="connsiteY3" fmla="*/ 557705 h 1508513"/>
                <a:gd name="connsiteX4" fmla="*/ 1481118 w 2615685"/>
                <a:gd name="connsiteY4" fmla="*/ 552959 h 1508513"/>
                <a:gd name="connsiteX5" fmla="*/ 1885932 w 2615685"/>
                <a:gd name="connsiteY5" fmla="*/ 124313 h 1508513"/>
                <a:gd name="connsiteX6" fmla="*/ 2314179 w 2615685"/>
                <a:gd name="connsiteY6" fmla="*/ 1298839 h 1508513"/>
                <a:gd name="connsiteX7" fmla="*/ 2615685 w 2615685"/>
                <a:gd name="connsiteY7" fmla="*/ 1127687 h 1508513"/>
                <a:gd name="connsiteX0" fmla="*/ 0 w 2615685"/>
                <a:gd name="connsiteY0" fmla="*/ 1020052 h 1508513"/>
                <a:gd name="connsiteX1" fmla="*/ 316523 w 2615685"/>
                <a:gd name="connsiteY1" fmla="*/ 1348298 h 1508513"/>
                <a:gd name="connsiteX2" fmla="*/ 937846 w 2615685"/>
                <a:gd name="connsiteY2" fmla="*/ 58760 h 1508513"/>
                <a:gd name="connsiteX3" fmla="*/ 1195364 w 2615685"/>
                <a:gd name="connsiteY3" fmla="*/ 557705 h 1508513"/>
                <a:gd name="connsiteX4" fmla="*/ 1481118 w 2615685"/>
                <a:gd name="connsiteY4" fmla="*/ 552959 h 1508513"/>
                <a:gd name="connsiteX5" fmla="*/ 1885932 w 2615685"/>
                <a:gd name="connsiteY5" fmla="*/ 124313 h 1508513"/>
                <a:gd name="connsiteX6" fmla="*/ 2314179 w 2615685"/>
                <a:gd name="connsiteY6" fmla="*/ 1298839 h 1508513"/>
                <a:gd name="connsiteX7" fmla="*/ 2615685 w 2615685"/>
                <a:gd name="connsiteY7" fmla="*/ 1127687 h 1508513"/>
                <a:gd name="connsiteX0" fmla="*/ 0 w 2615685"/>
                <a:gd name="connsiteY0" fmla="*/ 1020052 h 1508513"/>
                <a:gd name="connsiteX1" fmla="*/ 316523 w 2615685"/>
                <a:gd name="connsiteY1" fmla="*/ 1348298 h 1508513"/>
                <a:gd name="connsiteX2" fmla="*/ 937846 w 2615685"/>
                <a:gd name="connsiteY2" fmla="*/ 58760 h 1508513"/>
                <a:gd name="connsiteX3" fmla="*/ 1195364 w 2615685"/>
                <a:gd name="connsiteY3" fmla="*/ 557705 h 1508513"/>
                <a:gd name="connsiteX4" fmla="*/ 1481118 w 2615685"/>
                <a:gd name="connsiteY4" fmla="*/ 552959 h 1508513"/>
                <a:gd name="connsiteX5" fmla="*/ 1885932 w 2615685"/>
                <a:gd name="connsiteY5" fmla="*/ 124313 h 1508513"/>
                <a:gd name="connsiteX6" fmla="*/ 2314179 w 2615685"/>
                <a:gd name="connsiteY6" fmla="*/ 1298839 h 1508513"/>
                <a:gd name="connsiteX7" fmla="*/ 2615685 w 2615685"/>
                <a:gd name="connsiteY7" fmla="*/ 1127687 h 1508513"/>
                <a:gd name="connsiteX0" fmla="*/ 0 w 2615685"/>
                <a:gd name="connsiteY0" fmla="*/ 1020052 h 1508513"/>
                <a:gd name="connsiteX1" fmla="*/ 316523 w 2615685"/>
                <a:gd name="connsiteY1" fmla="*/ 1348298 h 1508513"/>
                <a:gd name="connsiteX2" fmla="*/ 937846 w 2615685"/>
                <a:gd name="connsiteY2" fmla="*/ 58760 h 1508513"/>
                <a:gd name="connsiteX3" fmla="*/ 1195364 w 2615685"/>
                <a:gd name="connsiteY3" fmla="*/ 557705 h 1508513"/>
                <a:gd name="connsiteX4" fmla="*/ 1481118 w 2615685"/>
                <a:gd name="connsiteY4" fmla="*/ 552959 h 1508513"/>
                <a:gd name="connsiteX5" fmla="*/ 1885932 w 2615685"/>
                <a:gd name="connsiteY5" fmla="*/ 124313 h 1508513"/>
                <a:gd name="connsiteX6" fmla="*/ 2314179 w 2615685"/>
                <a:gd name="connsiteY6" fmla="*/ 1298839 h 1508513"/>
                <a:gd name="connsiteX7" fmla="*/ 2615685 w 2615685"/>
                <a:gd name="connsiteY7" fmla="*/ 1127687 h 1508513"/>
                <a:gd name="connsiteX0" fmla="*/ 0 w 2615685"/>
                <a:gd name="connsiteY0" fmla="*/ 1020052 h 1508513"/>
                <a:gd name="connsiteX1" fmla="*/ 316523 w 2615685"/>
                <a:gd name="connsiteY1" fmla="*/ 1348298 h 1508513"/>
                <a:gd name="connsiteX2" fmla="*/ 937846 w 2615685"/>
                <a:gd name="connsiteY2" fmla="*/ 58760 h 1508513"/>
                <a:gd name="connsiteX3" fmla="*/ 1195364 w 2615685"/>
                <a:gd name="connsiteY3" fmla="*/ 557705 h 1508513"/>
                <a:gd name="connsiteX4" fmla="*/ 1481118 w 2615685"/>
                <a:gd name="connsiteY4" fmla="*/ 552959 h 1508513"/>
                <a:gd name="connsiteX5" fmla="*/ 1885932 w 2615685"/>
                <a:gd name="connsiteY5" fmla="*/ 124313 h 1508513"/>
                <a:gd name="connsiteX6" fmla="*/ 2314179 w 2615685"/>
                <a:gd name="connsiteY6" fmla="*/ 1298839 h 1508513"/>
                <a:gd name="connsiteX7" fmla="*/ 2615685 w 2615685"/>
                <a:gd name="connsiteY7" fmla="*/ 1127687 h 1508513"/>
                <a:gd name="connsiteX0" fmla="*/ 0 w 2615685"/>
                <a:gd name="connsiteY0" fmla="*/ 1020052 h 1508513"/>
                <a:gd name="connsiteX1" fmla="*/ 316523 w 2615685"/>
                <a:gd name="connsiteY1" fmla="*/ 1348298 h 1508513"/>
                <a:gd name="connsiteX2" fmla="*/ 937846 w 2615685"/>
                <a:gd name="connsiteY2" fmla="*/ 58760 h 1508513"/>
                <a:gd name="connsiteX3" fmla="*/ 1195364 w 2615685"/>
                <a:gd name="connsiteY3" fmla="*/ 557705 h 1508513"/>
                <a:gd name="connsiteX4" fmla="*/ 1481118 w 2615685"/>
                <a:gd name="connsiteY4" fmla="*/ 552959 h 1508513"/>
                <a:gd name="connsiteX5" fmla="*/ 1885932 w 2615685"/>
                <a:gd name="connsiteY5" fmla="*/ 124313 h 1508513"/>
                <a:gd name="connsiteX6" fmla="*/ 2314179 w 2615685"/>
                <a:gd name="connsiteY6" fmla="*/ 1298839 h 1508513"/>
                <a:gd name="connsiteX7" fmla="*/ 2615685 w 2615685"/>
                <a:gd name="connsiteY7" fmla="*/ 1127687 h 1508513"/>
                <a:gd name="connsiteX0" fmla="*/ 0 w 2615685"/>
                <a:gd name="connsiteY0" fmla="*/ 1020052 h 1508513"/>
                <a:gd name="connsiteX1" fmla="*/ 316523 w 2615685"/>
                <a:gd name="connsiteY1" fmla="*/ 1348298 h 1508513"/>
                <a:gd name="connsiteX2" fmla="*/ 937846 w 2615685"/>
                <a:gd name="connsiteY2" fmla="*/ 58760 h 1508513"/>
                <a:gd name="connsiteX3" fmla="*/ 1195364 w 2615685"/>
                <a:gd name="connsiteY3" fmla="*/ 557705 h 1508513"/>
                <a:gd name="connsiteX4" fmla="*/ 1481118 w 2615685"/>
                <a:gd name="connsiteY4" fmla="*/ 552959 h 1508513"/>
                <a:gd name="connsiteX5" fmla="*/ 1885932 w 2615685"/>
                <a:gd name="connsiteY5" fmla="*/ 124313 h 1508513"/>
                <a:gd name="connsiteX6" fmla="*/ 2314179 w 2615685"/>
                <a:gd name="connsiteY6" fmla="*/ 1298839 h 1508513"/>
                <a:gd name="connsiteX7" fmla="*/ 2615685 w 2615685"/>
                <a:gd name="connsiteY7" fmla="*/ 1127687 h 1508513"/>
                <a:gd name="connsiteX0" fmla="*/ 0 w 2615685"/>
                <a:gd name="connsiteY0" fmla="*/ 1020052 h 1508513"/>
                <a:gd name="connsiteX1" fmla="*/ 316523 w 2615685"/>
                <a:gd name="connsiteY1" fmla="*/ 1348298 h 1508513"/>
                <a:gd name="connsiteX2" fmla="*/ 937846 w 2615685"/>
                <a:gd name="connsiteY2" fmla="*/ 58760 h 1508513"/>
                <a:gd name="connsiteX3" fmla="*/ 1214221 w 2615685"/>
                <a:gd name="connsiteY3" fmla="*/ 570365 h 1508513"/>
                <a:gd name="connsiteX4" fmla="*/ 1481118 w 2615685"/>
                <a:gd name="connsiteY4" fmla="*/ 552959 h 1508513"/>
                <a:gd name="connsiteX5" fmla="*/ 1885932 w 2615685"/>
                <a:gd name="connsiteY5" fmla="*/ 124313 h 1508513"/>
                <a:gd name="connsiteX6" fmla="*/ 2314179 w 2615685"/>
                <a:gd name="connsiteY6" fmla="*/ 1298839 h 1508513"/>
                <a:gd name="connsiteX7" fmla="*/ 2615685 w 2615685"/>
                <a:gd name="connsiteY7" fmla="*/ 1127687 h 1508513"/>
                <a:gd name="connsiteX0" fmla="*/ 0 w 2615685"/>
                <a:gd name="connsiteY0" fmla="*/ 1020052 h 1508513"/>
                <a:gd name="connsiteX1" fmla="*/ 316523 w 2615685"/>
                <a:gd name="connsiteY1" fmla="*/ 1348298 h 1508513"/>
                <a:gd name="connsiteX2" fmla="*/ 937846 w 2615685"/>
                <a:gd name="connsiteY2" fmla="*/ 58760 h 1508513"/>
                <a:gd name="connsiteX3" fmla="*/ 1214221 w 2615685"/>
                <a:gd name="connsiteY3" fmla="*/ 570365 h 1508513"/>
                <a:gd name="connsiteX4" fmla="*/ 1481118 w 2615685"/>
                <a:gd name="connsiteY4" fmla="*/ 552959 h 1508513"/>
                <a:gd name="connsiteX5" fmla="*/ 1885932 w 2615685"/>
                <a:gd name="connsiteY5" fmla="*/ 124313 h 1508513"/>
                <a:gd name="connsiteX6" fmla="*/ 2314179 w 2615685"/>
                <a:gd name="connsiteY6" fmla="*/ 1298839 h 1508513"/>
                <a:gd name="connsiteX7" fmla="*/ 2615685 w 2615685"/>
                <a:gd name="connsiteY7" fmla="*/ 1127687 h 1508513"/>
                <a:gd name="connsiteX0" fmla="*/ 0 w 2615685"/>
                <a:gd name="connsiteY0" fmla="*/ 1020052 h 1508513"/>
                <a:gd name="connsiteX1" fmla="*/ 316523 w 2615685"/>
                <a:gd name="connsiteY1" fmla="*/ 1348298 h 1508513"/>
                <a:gd name="connsiteX2" fmla="*/ 937846 w 2615685"/>
                <a:gd name="connsiteY2" fmla="*/ 58760 h 1508513"/>
                <a:gd name="connsiteX3" fmla="*/ 1214221 w 2615685"/>
                <a:gd name="connsiteY3" fmla="*/ 570365 h 1508513"/>
                <a:gd name="connsiteX4" fmla="*/ 1481118 w 2615685"/>
                <a:gd name="connsiteY4" fmla="*/ 552959 h 1508513"/>
                <a:gd name="connsiteX5" fmla="*/ 1885932 w 2615685"/>
                <a:gd name="connsiteY5" fmla="*/ 124313 h 1508513"/>
                <a:gd name="connsiteX6" fmla="*/ 2314179 w 2615685"/>
                <a:gd name="connsiteY6" fmla="*/ 1298839 h 1508513"/>
                <a:gd name="connsiteX7" fmla="*/ 2615685 w 2615685"/>
                <a:gd name="connsiteY7" fmla="*/ 1127687 h 1508513"/>
                <a:gd name="connsiteX0" fmla="*/ 0 w 2615685"/>
                <a:gd name="connsiteY0" fmla="*/ 1020052 h 1508513"/>
                <a:gd name="connsiteX1" fmla="*/ 316523 w 2615685"/>
                <a:gd name="connsiteY1" fmla="*/ 1348298 h 1508513"/>
                <a:gd name="connsiteX2" fmla="*/ 937846 w 2615685"/>
                <a:gd name="connsiteY2" fmla="*/ 58760 h 1508513"/>
                <a:gd name="connsiteX3" fmla="*/ 1214221 w 2615685"/>
                <a:gd name="connsiteY3" fmla="*/ 570365 h 1508513"/>
                <a:gd name="connsiteX4" fmla="*/ 1481118 w 2615685"/>
                <a:gd name="connsiteY4" fmla="*/ 552959 h 1508513"/>
                <a:gd name="connsiteX5" fmla="*/ 1885932 w 2615685"/>
                <a:gd name="connsiteY5" fmla="*/ 124313 h 1508513"/>
                <a:gd name="connsiteX6" fmla="*/ 2314179 w 2615685"/>
                <a:gd name="connsiteY6" fmla="*/ 1298839 h 1508513"/>
                <a:gd name="connsiteX7" fmla="*/ 2615685 w 2615685"/>
                <a:gd name="connsiteY7" fmla="*/ 1127687 h 1508513"/>
                <a:gd name="connsiteX0" fmla="*/ 0 w 2615685"/>
                <a:gd name="connsiteY0" fmla="*/ 1020052 h 1508513"/>
                <a:gd name="connsiteX1" fmla="*/ 316523 w 2615685"/>
                <a:gd name="connsiteY1" fmla="*/ 1348298 h 1508513"/>
                <a:gd name="connsiteX2" fmla="*/ 937846 w 2615685"/>
                <a:gd name="connsiteY2" fmla="*/ 58760 h 1508513"/>
                <a:gd name="connsiteX3" fmla="*/ 1214221 w 2615685"/>
                <a:gd name="connsiteY3" fmla="*/ 570365 h 1508513"/>
                <a:gd name="connsiteX4" fmla="*/ 1481118 w 2615685"/>
                <a:gd name="connsiteY4" fmla="*/ 552959 h 1508513"/>
                <a:gd name="connsiteX5" fmla="*/ 1885932 w 2615685"/>
                <a:gd name="connsiteY5" fmla="*/ 124313 h 1508513"/>
                <a:gd name="connsiteX6" fmla="*/ 2314179 w 2615685"/>
                <a:gd name="connsiteY6" fmla="*/ 1298839 h 1508513"/>
                <a:gd name="connsiteX7" fmla="*/ 2615685 w 2615685"/>
                <a:gd name="connsiteY7" fmla="*/ 1127687 h 1508513"/>
                <a:gd name="connsiteX0" fmla="*/ 0 w 2615685"/>
                <a:gd name="connsiteY0" fmla="*/ 1020052 h 1508513"/>
                <a:gd name="connsiteX1" fmla="*/ 316523 w 2615685"/>
                <a:gd name="connsiteY1" fmla="*/ 1348298 h 1508513"/>
                <a:gd name="connsiteX2" fmla="*/ 937846 w 2615685"/>
                <a:gd name="connsiteY2" fmla="*/ 58760 h 1508513"/>
                <a:gd name="connsiteX3" fmla="*/ 1214221 w 2615685"/>
                <a:gd name="connsiteY3" fmla="*/ 570365 h 1508513"/>
                <a:gd name="connsiteX4" fmla="*/ 1481118 w 2615685"/>
                <a:gd name="connsiteY4" fmla="*/ 552959 h 1508513"/>
                <a:gd name="connsiteX5" fmla="*/ 1885932 w 2615685"/>
                <a:gd name="connsiteY5" fmla="*/ 124313 h 1508513"/>
                <a:gd name="connsiteX6" fmla="*/ 2314179 w 2615685"/>
                <a:gd name="connsiteY6" fmla="*/ 1298839 h 1508513"/>
                <a:gd name="connsiteX7" fmla="*/ 2615685 w 2615685"/>
                <a:gd name="connsiteY7" fmla="*/ 1127687 h 1508513"/>
                <a:gd name="connsiteX0" fmla="*/ 0 w 2615685"/>
                <a:gd name="connsiteY0" fmla="*/ 1021039 h 1509500"/>
                <a:gd name="connsiteX1" fmla="*/ 316523 w 2615685"/>
                <a:gd name="connsiteY1" fmla="*/ 1349285 h 1509500"/>
                <a:gd name="connsiteX2" fmla="*/ 937846 w 2615685"/>
                <a:gd name="connsiteY2" fmla="*/ 59747 h 1509500"/>
                <a:gd name="connsiteX3" fmla="*/ 1214221 w 2615685"/>
                <a:gd name="connsiteY3" fmla="*/ 571352 h 1509500"/>
                <a:gd name="connsiteX4" fmla="*/ 1495702 w 2615685"/>
                <a:gd name="connsiteY4" fmla="*/ 548026 h 1509500"/>
                <a:gd name="connsiteX5" fmla="*/ 1885932 w 2615685"/>
                <a:gd name="connsiteY5" fmla="*/ 125300 h 1509500"/>
                <a:gd name="connsiteX6" fmla="*/ 2314179 w 2615685"/>
                <a:gd name="connsiteY6" fmla="*/ 1299826 h 1509500"/>
                <a:gd name="connsiteX7" fmla="*/ 2615685 w 2615685"/>
                <a:gd name="connsiteY7" fmla="*/ 1128674 h 1509500"/>
                <a:gd name="connsiteX0" fmla="*/ 0 w 2615685"/>
                <a:gd name="connsiteY0" fmla="*/ 1021039 h 1509500"/>
                <a:gd name="connsiteX1" fmla="*/ 316523 w 2615685"/>
                <a:gd name="connsiteY1" fmla="*/ 1349285 h 1509500"/>
                <a:gd name="connsiteX2" fmla="*/ 937846 w 2615685"/>
                <a:gd name="connsiteY2" fmla="*/ 59747 h 1509500"/>
                <a:gd name="connsiteX3" fmla="*/ 1214221 w 2615685"/>
                <a:gd name="connsiteY3" fmla="*/ 571352 h 1509500"/>
                <a:gd name="connsiteX4" fmla="*/ 1495702 w 2615685"/>
                <a:gd name="connsiteY4" fmla="*/ 548026 h 1509500"/>
                <a:gd name="connsiteX5" fmla="*/ 1885932 w 2615685"/>
                <a:gd name="connsiteY5" fmla="*/ 125300 h 1509500"/>
                <a:gd name="connsiteX6" fmla="*/ 2314179 w 2615685"/>
                <a:gd name="connsiteY6" fmla="*/ 1299826 h 1509500"/>
                <a:gd name="connsiteX7" fmla="*/ 2615685 w 2615685"/>
                <a:gd name="connsiteY7" fmla="*/ 1128674 h 1509500"/>
                <a:gd name="connsiteX0" fmla="*/ 0 w 2615685"/>
                <a:gd name="connsiteY0" fmla="*/ 1014127 h 1502588"/>
                <a:gd name="connsiteX1" fmla="*/ 316523 w 2615685"/>
                <a:gd name="connsiteY1" fmla="*/ 1342373 h 1502588"/>
                <a:gd name="connsiteX2" fmla="*/ 937846 w 2615685"/>
                <a:gd name="connsiteY2" fmla="*/ 52835 h 1502588"/>
                <a:gd name="connsiteX3" fmla="*/ 1214221 w 2615685"/>
                <a:gd name="connsiteY3" fmla="*/ 564440 h 1502588"/>
                <a:gd name="connsiteX4" fmla="*/ 1463580 w 2615685"/>
                <a:gd name="connsiteY4" fmla="*/ 582589 h 1502588"/>
                <a:gd name="connsiteX5" fmla="*/ 1885932 w 2615685"/>
                <a:gd name="connsiteY5" fmla="*/ 118388 h 1502588"/>
                <a:gd name="connsiteX6" fmla="*/ 2314179 w 2615685"/>
                <a:gd name="connsiteY6" fmla="*/ 1292914 h 1502588"/>
                <a:gd name="connsiteX7" fmla="*/ 2615685 w 2615685"/>
                <a:gd name="connsiteY7" fmla="*/ 1121762 h 1502588"/>
                <a:gd name="connsiteX0" fmla="*/ 0 w 2615685"/>
                <a:gd name="connsiteY0" fmla="*/ 1016410 h 1504871"/>
                <a:gd name="connsiteX1" fmla="*/ 316523 w 2615685"/>
                <a:gd name="connsiteY1" fmla="*/ 1344656 h 1504871"/>
                <a:gd name="connsiteX2" fmla="*/ 937846 w 2615685"/>
                <a:gd name="connsiteY2" fmla="*/ 55118 h 1504871"/>
                <a:gd name="connsiteX3" fmla="*/ 1214221 w 2615685"/>
                <a:gd name="connsiteY3" fmla="*/ 566723 h 1504871"/>
                <a:gd name="connsiteX4" fmla="*/ 1460000 w 2615685"/>
                <a:gd name="connsiteY4" fmla="*/ 571168 h 1504871"/>
                <a:gd name="connsiteX5" fmla="*/ 1885932 w 2615685"/>
                <a:gd name="connsiteY5" fmla="*/ 120671 h 1504871"/>
                <a:gd name="connsiteX6" fmla="*/ 2314179 w 2615685"/>
                <a:gd name="connsiteY6" fmla="*/ 1295197 h 1504871"/>
                <a:gd name="connsiteX7" fmla="*/ 2615685 w 2615685"/>
                <a:gd name="connsiteY7" fmla="*/ 1124045 h 1504871"/>
                <a:gd name="connsiteX0" fmla="*/ 0 w 2615685"/>
                <a:gd name="connsiteY0" fmla="*/ 1016410 h 1504871"/>
                <a:gd name="connsiteX1" fmla="*/ 316523 w 2615685"/>
                <a:gd name="connsiteY1" fmla="*/ 1344656 h 1504871"/>
                <a:gd name="connsiteX2" fmla="*/ 937846 w 2615685"/>
                <a:gd name="connsiteY2" fmla="*/ 55118 h 1504871"/>
                <a:gd name="connsiteX3" fmla="*/ 1214221 w 2615685"/>
                <a:gd name="connsiteY3" fmla="*/ 566723 h 1504871"/>
                <a:gd name="connsiteX4" fmla="*/ 1460000 w 2615685"/>
                <a:gd name="connsiteY4" fmla="*/ 571168 h 1504871"/>
                <a:gd name="connsiteX5" fmla="*/ 1885932 w 2615685"/>
                <a:gd name="connsiteY5" fmla="*/ 120671 h 1504871"/>
                <a:gd name="connsiteX6" fmla="*/ 2314179 w 2615685"/>
                <a:gd name="connsiteY6" fmla="*/ 1295197 h 1504871"/>
                <a:gd name="connsiteX7" fmla="*/ 2615685 w 2615685"/>
                <a:gd name="connsiteY7" fmla="*/ 1124045 h 1504871"/>
                <a:gd name="connsiteX0" fmla="*/ 0 w 2615685"/>
                <a:gd name="connsiteY0" fmla="*/ 1016410 h 1504871"/>
                <a:gd name="connsiteX1" fmla="*/ 316523 w 2615685"/>
                <a:gd name="connsiteY1" fmla="*/ 1344656 h 1504871"/>
                <a:gd name="connsiteX2" fmla="*/ 937846 w 2615685"/>
                <a:gd name="connsiteY2" fmla="*/ 55118 h 1504871"/>
                <a:gd name="connsiteX3" fmla="*/ 1214221 w 2615685"/>
                <a:gd name="connsiteY3" fmla="*/ 566723 h 1504871"/>
                <a:gd name="connsiteX4" fmla="*/ 1460000 w 2615685"/>
                <a:gd name="connsiteY4" fmla="*/ 571168 h 1504871"/>
                <a:gd name="connsiteX5" fmla="*/ 1885932 w 2615685"/>
                <a:gd name="connsiteY5" fmla="*/ 120671 h 1504871"/>
                <a:gd name="connsiteX6" fmla="*/ 2314179 w 2615685"/>
                <a:gd name="connsiteY6" fmla="*/ 1295197 h 1504871"/>
                <a:gd name="connsiteX7" fmla="*/ 2615685 w 2615685"/>
                <a:gd name="connsiteY7" fmla="*/ 1124045 h 1504871"/>
                <a:gd name="connsiteX0" fmla="*/ 0 w 2615685"/>
                <a:gd name="connsiteY0" fmla="*/ 1016410 h 1504871"/>
                <a:gd name="connsiteX1" fmla="*/ 316523 w 2615685"/>
                <a:gd name="connsiteY1" fmla="*/ 1344656 h 1504871"/>
                <a:gd name="connsiteX2" fmla="*/ 937846 w 2615685"/>
                <a:gd name="connsiteY2" fmla="*/ 55118 h 1504871"/>
                <a:gd name="connsiteX3" fmla="*/ 1214221 w 2615685"/>
                <a:gd name="connsiteY3" fmla="*/ 566723 h 1504871"/>
                <a:gd name="connsiteX4" fmla="*/ 1460000 w 2615685"/>
                <a:gd name="connsiteY4" fmla="*/ 571168 h 1504871"/>
                <a:gd name="connsiteX5" fmla="*/ 1885932 w 2615685"/>
                <a:gd name="connsiteY5" fmla="*/ 120671 h 1504871"/>
                <a:gd name="connsiteX6" fmla="*/ 2314179 w 2615685"/>
                <a:gd name="connsiteY6" fmla="*/ 1295197 h 1504871"/>
                <a:gd name="connsiteX7" fmla="*/ 2615685 w 2615685"/>
                <a:gd name="connsiteY7" fmla="*/ 1124045 h 1504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15685" h="1504871">
                  <a:moveTo>
                    <a:pt x="0" y="1016410"/>
                  </a:moveTo>
                  <a:cubicBezTo>
                    <a:pt x="80107" y="1260640"/>
                    <a:pt x="160215" y="1504871"/>
                    <a:pt x="316523" y="1344656"/>
                  </a:cubicBezTo>
                  <a:cubicBezTo>
                    <a:pt x="472831" y="1184441"/>
                    <a:pt x="739013" y="96417"/>
                    <a:pt x="937846" y="55118"/>
                  </a:cubicBezTo>
                  <a:cubicBezTo>
                    <a:pt x="1081855" y="22904"/>
                    <a:pt x="1123676" y="484357"/>
                    <a:pt x="1214221" y="566723"/>
                  </a:cubicBezTo>
                  <a:cubicBezTo>
                    <a:pt x="1304766" y="649089"/>
                    <a:pt x="1382555" y="635591"/>
                    <a:pt x="1460000" y="571168"/>
                  </a:cubicBezTo>
                  <a:cubicBezTo>
                    <a:pt x="1537445" y="506745"/>
                    <a:pt x="1743569" y="0"/>
                    <a:pt x="1885932" y="120671"/>
                  </a:cubicBezTo>
                  <a:cubicBezTo>
                    <a:pt x="2028295" y="241342"/>
                    <a:pt x="2192554" y="1127968"/>
                    <a:pt x="2314179" y="1295197"/>
                  </a:cubicBezTo>
                  <a:cubicBezTo>
                    <a:pt x="2416750" y="1467185"/>
                    <a:pt x="2502362" y="1365345"/>
                    <a:pt x="2615685" y="1124045"/>
                  </a:cubicBezTo>
                </a:path>
              </a:pathLst>
            </a:custGeom>
            <a:ln w="5715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5" name="Group 58">
            <a:extLst>
              <a:ext uri="{FF2B5EF4-FFF2-40B4-BE49-F238E27FC236}">
                <a16:creationId xmlns:a16="http://schemas.microsoft.com/office/drawing/2014/main" id="{B419F189-AB6D-4180-AB17-5F7792B58E06}"/>
              </a:ext>
            </a:extLst>
          </p:cNvPr>
          <p:cNvGrpSpPr>
            <a:grpSpLocks/>
          </p:cNvGrpSpPr>
          <p:nvPr/>
        </p:nvGrpSpPr>
        <p:grpSpPr bwMode="auto">
          <a:xfrm>
            <a:off x="931863" y="1768475"/>
            <a:ext cx="2228850" cy="1722438"/>
            <a:chOff x="932271" y="1768430"/>
            <a:chExt cx="2228290" cy="1722957"/>
          </a:xfrm>
        </p:grpSpPr>
        <p:sp>
          <p:nvSpPr>
            <p:cNvPr id="45" name="矩形 12">
              <a:extLst>
                <a:ext uri="{FF2B5EF4-FFF2-40B4-BE49-F238E27FC236}">
                  <a16:creationId xmlns:a16="http://schemas.microsoft.com/office/drawing/2014/main" id="{73A5B13D-66CA-4655-900C-3587B3F4911C}"/>
                </a:ext>
              </a:extLst>
            </p:cNvPr>
            <p:cNvSpPr/>
            <p:nvPr/>
          </p:nvSpPr>
          <p:spPr>
            <a:xfrm>
              <a:off x="2143229" y="1768430"/>
              <a:ext cx="422169" cy="171660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tint val="66000"/>
                    <a:satMod val="160000"/>
                  </a:schemeClr>
                </a:gs>
                <a:gs pos="50000">
                  <a:schemeClr val="accent1">
                    <a:lumMod val="75000"/>
                    <a:tint val="44500"/>
                    <a:satMod val="16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46" name="直線單箭頭接點 14">
              <a:extLst>
                <a:ext uri="{FF2B5EF4-FFF2-40B4-BE49-F238E27FC236}">
                  <a16:creationId xmlns:a16="http://schemas.microsoft.com/office/drawing/2014/main" id="{C98A3159-6BA1-4427-B74B-1D4D8E7515E3}"/>
                </a:ext>
              </a:extLst>
            </p:cNvPr>
            <p:cNvCxnSpPr/>
            <p:nvPr/>
          </p:nvCxnSpPr>
          <p:spPr>
            <a:xfrm rot="5400000" flipH="1" flipV="1">
              <a:off x="175599" y="2733128"/>
              <a:ext cx="1514931" cy="1587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單箭頭接點 15">
              <a:extLst>
                <a:ext uri="{FF2B5EF4-FFF2-40B4-BE49-F238E27FC236}">
                  <a16:creationId xmlns:a16="http://schemas.microsoft.com/office/drawing/2014/main" id="{B32B1036-AF9E-4F9D-9ACC-DDF11FECFCF3}"/>
                </a:ext>
              </a:extLst>
            </p:cNvPr>
            <p:cNvCxnSpPr/>
            <p:nvPr/>
          </p:nvCxnSpPr>
          <p:spPr>
            <a:xfrm>
              <a:off x="933858" y="2768856"/>
              <a:ext cx="2226703" cy="1588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手繪多邊形 18">
              <a:extLst>
                <a:ext uri="{FF2B5EF4-FFF2-40B4-BE49-F238E27FC236}">
                  <a16:creationId xmlns:a16="http://schemas.microsoft.com/office/drawing/2014/main" id="{5A44092B-AEA4-409D-92A1-628741131381}"/>
                </a:ext>
              </a:extLst>
            </p:cNvPr>
            <p:cNvSpPr/>
            <p:nvPr/>
          </p:nvSpPr>
          <p:spPr>
            <a:xfrm>
              <a:off x="1018891" y="1903645"/>
              <a:ext cx="2108706" cy="1469787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8461" h="1455614">
                  <a:moveTo>
                    <a:pt x="0" y="967153"/>
                  </a:moveTo>
                  <a:cubicBezTo>
                    <a:pt x="80107" y="1211383"/>
                    <a:pt x="160215" y="1455614"/>
                    <a:pt x="316523" y="1295399"/>
                  </a:cubicBezTo>
                  <a:cubicBezTo>
                    <a:pt x="472831" y="1135184"/>
                    <a:pt x="758092" y="11722"/>
                    <a:pt x="937846" y="5861"/>
                  </a:cubicBezTo>
                  <a:cubicBezTo>
                    <a:pt x="1117600" y="0"/>
                    <a:pt x="1258277" y="1105876"/>
                    <a:pt x="1395046" y="1260230"/>
                  </a:cubicBezTo>
                  <a:cubicBezTo>
                    <a:pt x="1531815" y="1414584"/>
                    <a:pt x="1645138" y="1173284"/>
                    <a:pt x="1758461" y="931984"/>
                  </a:cubicBezTo>
                </a:path>
              </a:pathLst>
            </a:custGeom>
            <a:ln w="5715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6" name="Group 59">
            <a:extLst>
              <a:ext uri="{FF2B5EF4-FFF2-40B4-BE49-F238E27FC236}">
                <a16:creationId xmlns:a16="http://schemas.microsoft.com/office/drawing/2014/main" id="{77AA0B83-F054-4B25-8200-F1EBA65822F1}"/>
              </a:ext>
            </a:extLst>
          </p:cNvPr>
          <p:cNvGrpSpPr>
            <a:grpSpLocks/>
          </p:cNvGrpSpPr>
          <p:nvPr/>
        </p:nvGrpSpPr>
        <p:grpSpPr bwMode="auto">
          <a:xfrm>
            <a:off x="969963" y="4483100"/>
            <a:ext cx="2287587" cy="1731963"/>
            <a:chOff x="970086" y="4483074"/>
            <a:chExt cx="2287897" cy="1732008"/>
          </a:xfrm>
        </p:grpSpPr>
        <p:sp>
          <p:nvSpPr>
            <p:cNvPr id="40" name="矩形 11">
              <a:extLst>
                <a:ext uri="{FF2B5EF4-FFF2-40B4-BE49-F238E27FC236}">
                  <a16:creationId xmlns:a16="http://schemas.microsoft.com/office/drawing/2014/main" id="{CBD55E94-965F-4E07-B5CA-9DA0B3C5677F}"/>
                </a:ext>
              </a:extLst>
            </p:cNvPr>
            <p:cNvSpPr/>
            <p:nvPr/>
          </p:nvSpPr>
          <p:spPr>
            <a:xfrm>
              <a:off x="1786172" y="4483074"/>
              <a:ext cx="495367" cy="171613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tint val="66000"/>
                    <a:satMod val="160000"/>
                  </a:schemeClr>
                </a:gs>
                <a:gs pos="50000">
                  <a:schemeClr val="accent1">
                    <a:lumMod val="75000"/>
                    <a:tint val="44500"/>
                    <a:satMod val="16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41" name="直線單箭頭接點 16">
              <a:extLst>
                <a:ext uri="{FF2B5EF4-FFF2-40B4-BE49-F238E27FC236}">
                  <a16:creationId xmlns:a16="http://schemas.microsoft.com/office/drawing/2014/main" id="{36EF408B-6F2B-43E8-B5ED-763D628171CF}"/>
                </a:ext>
              </a:extLst>
            </p:cNvPr>
            <p:cNvCxnSpPr/>
            <p:nvPr/>
          </p:nvCxnSpPr>
          <p:spPr>
            <a:xfrm rot="5400000" flipH="1" flipV="1">
              <a:off x="213622" y="5457031"/>
              <a:ext cx="1514514" cy="1587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17">
              <a:extLst>
                <a:ext uri="{FF2B5EF4-FFF2-40B4-BE49-F238E27FC236}">
                  <a16:creationId xmlns:a16="http://schemas.microsoft.com/office/drawing/2014/main" id="{22445867-2494-49AE-857D-CCBE9B3C258E}"/>
                </a:ext>
              </a:extLst>
            </p:cNvPr>
            <p:cNvCxnSpPr/>
            <p:nvPr/>
          </p:nvCxnSpPr>
          <p:spPr>
            <a:xfrm>
              <a:off x="971673" y="5492750"/>
              <a:ext cx="2233916" cy="1588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手繪多邊形 20">
              <a:extLst>
                <a:ext uri="{FF2B5EF4-FFF2-40B4-BE49-F238E27FC236}">
                  <a16:creationId xmlns:a16="http://schemas.microsoft.com/office/drawing/2014/main" id="{0A7DF082-8051-4B80-A484-EA3084A28825}"/>
                </a:ext>
              </a:extLst>
            </p:cNvPr>
            <p:cNvSpPr/>
            <p:nvPr/>
          </p:nvSpPr>
          <p:spPr>
            <a:xfrm>
              <a:off x="1142893" y="4627340"/>
              <a:ext cx="2115090" cy="1469787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8461" h="1455614">
                  <a:moveTo>
                    <a:pt x="0" y="967153"/>
                  </a:moveTo>
                  <a:cubicBezTo>
                    <a:pt x="80107" y="1211383"/>
                    <a:pt x="160215" y="1455614"/>
                    <a:pt x="316523" y="1295399"/>
                  </a:cubicBezTo>
                  <a:cubicBezTo>
                    <a:pt x="472831" y="1135184"/>
                    <a:pt x="758092" y="11722"/>
                    <a:pt x="937846" y="5861"/>
                  </a:cubicBezTo>
                  <a:cubicBezTo>
                    <a:pt x="1117600" y="0"/>
                    <a:pt x="1258277" y="1105876"/>
                    <a:pt x="1395046" y="1260230"/>
                  </a:cubicBezTo>
                  <a:cubicBezTo>
                    <a:pt x="1531815" y="1414584"/>
                    <a:pt x="1645138" y="1173284"/>
                    <a:pt x="1758461" y="931984"/>
                  </a:cubicBezTo>
                </a:path>
              </a:pathLst>
            </a:custGeom>
            <a:ln w="5715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25" name="手繪多邊形 122">
            <a:extLst>
              <a:ext uri="{FF2B5EF4-FFF2-40B4-BE49-F238E27FC236}">
                <a16:creationId xmlns:a16="http://schemas.microsoft.com/office/drawing/2014/main" id="{E3E9B53B-9137-4CD0-A2A2-5597A813CDFC}"/>
              </a:ext>
            </a:extLst>
          </p:cNvPr>
          <p:cNvSpPr/>
          <p:nvPr/>
        </p:nvSpPr>
        <p:spPr>
          <a:xfrm rot="6300000">
            <a:off x="1503362" y="3819526"/>
            <a:ext cx="1489075" cy="260350"/>
          </a:xfrm>
          <a:custGeom>
            <a:avLst/>
            <a:gdLst>
              <a:gd name="connsiteX0" fmla="*/ 0 w 809625"/>
              <a:gd name="connsiteY0" fmla="*/ 90885 h 90885"/>
              <a:gd name="connsiteX1" fmla="*/ 400050 w 809625"/>
              <a:gd name="connsiteY1" fmla="*/ 397 h 90885"/>
              <a:gd name="connsiteX2" fmla="*/ 809625 w 809625"/>
              <a:gd name="connsiteY2" fmla="*/ 88503 h 90885"/>
              <a:gd name="connsiteX0" fmla="*/ 0 w 809625"/>
              <a:gd name="connsiteY0" fmla="*/ 90885 h 90885"/>
              <a:gd name="connsiteX1" fmla="*/ 400018 w 809625"/>
              <a:gd name="connsiteY1" fmla="*/ 397 h 90885"/>
              <a:gd name="connsiteX2" fmla="*/ 809625 w 809625"/>
              <a:gd name="connsiteY2" fmla="*/ 88503 h 90885"/>
              <a:gd name="connsiteX0" fmla="*/ 0 w 809625"/>
              <a:gd name="connsiteY0" fmla="*/ 90885 h 90885"/>
              <a:gd name="connsiteX1" fmla="*/ 400018 w 809625"/>
              <a:gd name="connsiteY1" fmla="*/ 397 h 90885"/>
              <a:gd name="connsiteX2" fmla="*/ 809625 w 809625"/>
              <a:gd name="connsiteY2" fmla="*/ 88503 h 90885"/>
              <a:gd name="connsiteX0" fmla="*/ 0 w 809625"/>
              <a:gd name="connsiteY0" fmla="*/ 90885 h 90885"/>
              <a:gd name="connsiteX1" fmla="*/ 400018 w 809625"/>
              <a:gd name="connsiteY1" fmla="*/ 397 h 90885"/>
              <a:gd name="connsiteX2" fmla="*/ 809625 w 809625"/>
              <a:gd name="connsiteY2" fmla="*/ 88503 h 9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625" h="90885">
                <a:moveTo>
                  <a:pt x="0" y="90885"/>
                </a:moveTo>
                <a:cubicBezTo>
                  <a:pt x="127790" y="41088"/>
                  <a:pt x="265081" y="794"/>
                  <a:pt x="400018" y="397"/>
                </a:cubicBezTo>
                <a:cubicBezTo>
                  <a:pt x="534955" y="0"/>
                  <a:pt x="669917" y="22831"/>
                  <a:pt x="809625" y="88503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7" name="Group 49">
            <a:extLst>
              <a:ext uri="{FF2B5EF4-FFF2-40B4-BE49-F238E27FC236}">
                <a16:creationId xmlns:a16="http://schemas.microsoft.com/office/drawing/2014/main" id="{614BFFD6-A068-4FBF-8FCC-9A6DC5562364}"/>
              </a:ext>
            </a:extLst>
          </p:cNvPr>
          <p:cNvGrpSpPr>
            <a:grpSpLocks/>
          </p:cNvGrpSpPr>
          <p:nvPr/>
        </p:nvGrpSpPr>
        <p:grpSpPr bwMode="auto">
          <a:xfrm>
            <a:off x="4714875" y="3055938"/>
            <a:ext cx="2816225" cy="1587500"/>
            <a:chOff x="4714876" y="3055704"/>
            <a:chExt cx="2816224" cy="1587742"/>
          </a:xfrm>
        </p:grpSpPr>
        <p:cxnSp>
          <p:nvCxnSpPr>
            <p:cNvPr id="27" name="直線單箭頭接點 14">
              <a:extLst>
                <a:ext uri="{FF2B5EF4-FFF2-40B4-BE49-F238E27FC236}">
                  <a16:creationId xmlns:a16="http://schemas.microsoft.com/office/drawing/2014/main" id="{E3A5187C-7B79-4350-97EB-1C1EE3A06C28}"/>
                </a:ext>
              </a:extLst>
            </p:cNvPr>
            <p:cNvCxnSpPr/>
            <p:nvPr/>
          </p:nvCxnSpPr>
          <p:spPr>
            <a:xfrm rot="5400000" flipH="1" flipV="1">
              <a:off x="3958317" y="3885300"/>
              <a:ext cx="1514706" cy="1588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15">
              <a:extLst>
                <a:ext uri="{FF2B5EF4-FFF2-40B4-BE49-F238E27FC236}">
                  <a16:creationId xmlns:a16="http://schemas.microsoft.com/office/drawing/2014/main" id="{1C983563-4F1D-4975-9CCE-95823E092C0F}"/>
                </a:ext>
              </a:extLst>
            </p:cNvPr>
            <p:cNvCxnSpPr/>
            <p:nvPr/>
          </p:nvCxnSpPr>
          <p:spPr>
            <a:xfrm>
              <a:off x="4716464" y="3921023"/>
              <a:ext cx="2814636" cy="3175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手繪多邊形 18">
              <a:extLst>
                <a:ext uri="{FF2B5EF4-FFF2-40B4-BE49-F238E27FC236}">
                  <a16:creationId xmlns:a16="http://schemas.microsoft.com/office/drawing/2014/main" id="{C72A7401-673A-4434-BF92-C92A73D655F5}"/>
                </a:ext>
              </a:extLst>
            </p:cNvPr>
            <p:cNvSpPr/>
            <p:nvPr/>
          </p:nvSpPr>
          <p:spPr>
            <a:xfrm>
              <a:off x="4791872" y="3055704"/>
              <a:ext cx="1874405" cy="1469787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8461" h="1455614">
                  <a:moveTo>
                    <a:pt x="0" y="967153"/>
                  </a:moveTo>
                  <a:cubicBezTo>
                    <a:pt x="80107" y="1211383"/>
                    <a:pt x="160215" y="1455614"/>
                    <a:pt x="316523" y="1295399"/>
                  </a:cubicBezTo>
                  <a:cubicBezTo>
                    <a:pt x="472831" y="1135184"/>
                    <a:pt x="758092" y="11722"/>
                    <a:pt x="937846" y="5861"/>
                  </a:cubicBezTo>
                  <a:cubicBezTo>
                    <a:pt x="1117600" y="0"/>
                    <a:pt x="1258277" y="1105876"/>
                    <a:pt x="1395046" y="1260230"/>
                  </a:cubicBezTo>
                  <a:cubicBezTo>
                    <a:pt x="1531815" y="1414584"/>
                    <a:pt x="1645138" y="1173284"/>
                    <a:pt x="1758461" y="931984"/>
                  </a:cubicBezTo>
                </a:path>
              </a:pathLst>
            </a:custGeom>
            <a:ln w="5715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手繪多邊形 20">
              <a:extLst>
                <a:ext uri="{FF2B5EF4-FFF2-40B4-BE49-F238E27FC236}">
                  <a16:creationId xmlns:a16="http://schemas.microsoft.com/office/drawing/2014/main" id="{DB1B41BB-C779-4D0C-9A4D-C15E1A0BB12B}"/>
                </a:ext>
              </a:extLst>
            </p:cNvPr>
            <p:cNvSpPr/>
            <p:nvPr/>
          </p:nvSpPr>
          <p:spPr>
            <a:xfrm>
              <a:off x="5620878" y="3071810"/>
              <a:ext cx="1880080" cy="1469787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8461" h="1455614">
                  <a:moveTo>
                    <a:pt x="0" y="967153"/>
                  </a:moveTo>
                  <a:cubicBezTo>
                    <a:pt x="80107" y="1211383"/>
                    <a:pt x="160215" y="1455614"/>
                    <a:pt x="316523" y="1295399"/>
                  </a:cubicBezTo>
                  <a:cubicBezTo>
                    <a:pt x="472831" y="1135184"/>
                    <a:pt x="758092" y="11722"/>
                    <a:pt x="937846" y="5861"/>
                  </a:cubicBezTo>
                  <a:cubicBezTo>
                    <a:pt x="1117600" y="0"/>
                    <a:pt x="1258277" y="1105876"/>
                    <a:pt x="1395046" y="1260230"/>
                  </a:cubicBezTo>
                  <a:cubicBezTo>
                    <a:pt x="1531815" y="1414584"/>
                    <a:pt x="1645138" y="1173284"/>
                    <a:pt x="1758461" y="931984"/>
                  </a:cubicBezTo>
                </a:path>
              </a:pathLst>
            </a:custGeom>
            <a:ln w="5715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19AAFBD-2667-4CF2-992D-2FECAFD28D83}"/>
                </a:ext>
              </a:extLst>
            </p:cNvPr>
            <p:cNvCxnSpPr/>
            <p:nvPr/>
          </p:nvCxnSpPr>
          <p:spPr>
            <a:xfrm rot="5400000">
              <a:off x="5786383" y="4071859"/>
              <a:ext cx="714484" cy="0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36D67A-B3E8-4AC4-96FA-90BB09793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altLang="zh-TW"/>
              <a:t>Forward Rule: Example</a:t>
            </a:r>
            <a:endParaRPr lang="zh-TW" altLang="en-US"/>
          </a:p>
        </p:txBody>
      </p:sp>
      <p:sp>
        <p:nvSpPr>
          <p:cNvPr id="4" name="加號 8">
            <a:extLst>
              <a:ext uri="{FF2B5EF4-FFF2-40B4-BE49-F238E27FC236}">
                <a16:creationId xmlns:a16="http://schemas.microsoft.com/office/drawing/2014/main" id="{14F2F169-3FF1-4DFB-8475-C5B1810DD04E}"/>
              </a:ext>
            </a:extLst>
          </p:cNvPr>
          <p:cNvSpPr/>
          <p:nvPr/>
        </p:nvSpPr>
        <p:spPr>
          <a:xfrm>
            <a:off x="1447800" y="3352800"/>
            <a:ext cx="609600" cy="609600"/>
          </a:xfrm>
          <a:prstGeom prst="mathPlus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等於 9">
            <a:extLst>
              <a:ext uri="{FF2B5EF4-FFF2-40B4-BE49-F238E27FC236}">
                <a16:creationId xmlns:a16="http://schemas.microsoft.com/office/drawing/2014/main" id="{3D334ADD-B548-452E-8CD2-65D8C4D6466F}"/>
              </a:ext>
            </a:extLst>
          </p:cNvPr>
          <p:cNvSpPr/>
          <p:nvPr/>
        </p:nvSpPr>
        <p:spPr>
          <a:xfrm>
            <a:off x="3352800" y="3352800"/>
            <a:ext cx="609600" cy="609600"/>
          </a:xfrm>
          <a:prstGeom prst="mathEqual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B0037.wmv">
            <a:hlinkClick r:id="" action="ppaction://media"/>
            <a:extLst>
              <a:ext uri="{FF2B5EF4-FFF2-40B4-BE49-F238E27FC236}">
                <a16:creationId xmlns:a16="http://schemas.microsoft.com/office/drawing/2014/main" id="{F930237D-9C61-4560-A35A-88B6506DB9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4071938"/>
            <a:ext cx="24638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0039.wmv">
            <a:hlinkClick r:id="" action="ppaction://media"/>
            <a:extLst>
              <a:ext uri="{FF2B5EF4-FFF2-40B4-BE49-F238E27FC236}">
                <a16:creationId xmlns:a16="http://schemas.microsoft.com/office/drawing/2014/main" id="{96261F24-E587-4D2A-A408-0A6F1BE5751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643063"/>
            <a:ext cx="24638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0039_B0037_B.wmv">
            <a:hlinkClick r:id="" action="ppaction://media"/>
            <a:extLst>
              <a:ext uri="{FF2B5EF4-FFF2-40B4-BE49-F238E27FC236}">
                <a16:creationId xmlns:a16="http://schemas.microsoft.com/office/drawing/2014/main" id="{52D6527A-580D-4932-B817-3DA72F695CD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2286000"/>
            <a:ext cx="4000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Slide Number Placeholder 9">
            <a:extLst>
              <a:ext uri="{FF2B5EF4-FFF2-40B4-BE49-F238E27FC236}">
                <a16:creationId xmlns:a16="http://schemas.microsoft.com/office/drawing/2014/main" id="{B6DDB8F9-CC64-451E-BC58-CC5C96621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DFC46A2C-28C3-40EA-9DD6-AA2CB0401F18}" type="slidenum">
              <a:rPr lang="en-US" altLang="en-US">
                <a:solidFill>
                  <a:schemeClr val="tx2"/>
                </a:solidFill>
              </a:rPr>
              <a:pPr/>
              <a:t>8</a:t>
            </a:fld>
            <a:endParaRPr lang="en-US" alt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2">
            <a:extLst>
              <a:ext uri="{FF2B5EF4-FFF2-40B4-BE49-F238E27FC236}">
                <a16:creationId xmlns:a16="http://schemas.microsoft.com/office/drawing/2014/main" id="{49E8F5F1-931E-4E58-8BA0-809B81E58A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B03FDCD5-F323-4F64-B71A-61A5CCAE58EB}" type="slidenum">
              <a:rPr lang="en-US" altLang="en-US">
                <a:solidFill>
                  <a:schemeClr val="tx2"/>
                </a:solidFill>
              </a:rPr>
              <a:pPr/>
              <a:t>9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18DC10-EC24-4D12-AB3A-BEA42378A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t>Reverse Rule</a:t>
            </a:r>
            <a:br>
              <a:rPr/>
            </a:br>
            <a:r>
              <a:t>for Potential Alignment Period</a:t>
            </a:r>
          </a:p>
        </p:txBody>
      </p:sp>
      <p:sp>
        <p:nvSpPr>
          <p:cNvPr id="55" name="加號 8">
            <a:extLst>
              <a:ext uri="{FF2B5EF4-FFF2-40B4-BE49-F238E27FC236}">
                <a16:creationId xmlns:a16="http://schemas.microsoft.com/office/drawing/2014/main" id="{65F32825-27E8-4CE2-9370-5B8DEA06F256}"/>
              </a:ext>
            </a:extLst>
          </p:cNvPr>
          <p:cNvSpPr/>
          <p:nvPr/>
        </p:nvSpPr>
        <p:spPr>
          <a:xfrm>
            <a:off x="1447800" y="3522663"/>
            <a:ext cx="609600" cy="609600"/>
          </a:xfrm>
          <a:prstGeom prst="mathPlus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等於 9">
            <a:extLst>
              <a:ext uri="{FF2B5EF4-FFF2-40B4-BE49-F238E27FC236}">
                <a16:creationId xmlns:a16="http://schemas.microsoft.com/office/drawing/2014/main" id="{A54C7C5C-20A0-4A83-ACF6-4B8969F44FCF}"/>
              </a:ext>
            </a:extLst>
          </p:cNvPr>
          <p:cNvSpPr/>
          <p:nvPr/>
        </p:nvSpPr>
        <p:spPr>
          <a:xfrm>
            <a:off x="3352800" y="3522663"/>
            <a:ext cx="609600" cy="609600"/>
          </a:xfrm>
          <a:prstGeom prst="mathEqual">
            <a:avLst/>
          </a:prstGeom>
          <a:solidFill>
            <a:schemeClr val="accent2"/>
          </a:solidFill>
          <a:effectLst>
            <a:outerShdw blurRad="101600" dist="38100" dir="2700000" sx="105000" sy="10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390" name="TextBox 52">
            <a:extLst>
              <a:ext uri="{FF2B5EF4-FFF2-40B4-BE49-F238E27FC236}">
                <a16:creationId xmlns:a16="http://schemas.microsoft.com/office/drawing/2014/main" id="{CDA5C47E-C21B-4411-95A6-945A91387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1643063"/>
            <a:ext cx="57864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/>
            <a:r>
              <a:rPr lang="en-US" altLang="en-US" sz="2400"/>
              <a:t>Using the angular momentum of the first motion to </a:t>
            </a:r>
            <a:r>
              <a:rPr lang="en-US" altLang="en-US" sz="2400" b="1" i="1"/>
              <a:t>prepare</a:t>
            </a:r>
            <a:r>
              <a:rPr lang="en-US" altLang="en-US" sz="2400"/>
              <a:t> the second motion</a:t>
            </a:r>
          </a:p>
        </p:txBody>
      </p:sp>
      <p:grpSp>
        <p:nvGrpSpPr>
          <p:cNvPr id="2" name="Group 57">
            <a:extLst>
              <a:ext uri="{FF2B5EF4-FFF2-40B4-BE49-F238E27FC236}">
                <a16:creationId xmlns:a16="http://schemas.microsoft.com/office/drawing/2014/main" id="{63255956-F886-4918-801D-C65CA23F856C}"/>
              </a:ext>
            </a:extLst>
          </p:cNvPr>
          <p:cNvGrpSpPr>
            <a:grpSpLocks/>
          </p:cNvGrpSpPr>
          <p:nvPr/>
        </p:nvGrpSpPr>
        <p:grpSpPr bwMode="auto">
          <a:xfrm>
            <a:off x="4641850" y="2911475"/>
            <a:ext cx="2813050" cy="1830388"/>
            <a:chOff x="4641248" y="2912024"/>
            <a:chExt cx="2814009" cy="1830631"/>
          </a:xfrm>
        </p:grpSpPr>
        <p:cxnSp>
          <p:nvCxnSpPr>
            <p:cNvPr id="13" name="直線單箭頭接點 33">
              <a:extLst>
                <a:ext uri="{FF2B5EF4-FFF2-40B4-BE49-F238E27FC236}">
                  <a16:creationId xmlns:a16="http://schemas.microsoft.com/office/drawing/2014/main" id="{D45A5123-CB0C-4C38-8CCA-814466C60794}"/>
                </a:ext>
              </a:extLst>
            </p:cNvPr>
            <p:cNvCxnSpPr/>
            <p:nvPr/>
          </p:nvCxnSpPr>
          <p:spPr>
            <a:xfrm rot="5400000" flipH="1" flipV="1">
              <a:off x="3884704" y="3813050"/>
              <a:ext cx="1514676" cy="1589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單箭頭接點 34">
              <a:extLst>
                <a:ext uri="{FF2B5EF4-FFF2-40B4-BE49-F238E27FC236}">
                  <a16:creationId xmlns:a16="http://schemas.microsoft.com/office/drawing/2014/main" id="{72B19D82-CED7-49C8-BD83-B4298F48C8F2}"/>
                </a:ext>
              </a:extLst>
            </p:cNvPr>
            <p:cNvCxnSpPr/>
            <p:nvPr/>
          </p:nvCxnSpPr>
          <p:spPr>
            <a:xfrm>
              <a:off x="4642837" y="3848773"/>
              <a:ext cx="2812420" cy="1588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手繪多邊形 35">
              <a:extLst>
                <a:ext uri="{FF2B5EF4-FFF2-40B4-BE49-F238E27FC236}">
                  <a16:creationId xmlns:a16="http://schemas.microsoft.com/office/drawing/2014/main" id="{1AC225D6-7169-4007-AA6B-27D01DF606E9}"/>
                </a:ext>
              </a:extLst>
            </p:cNvPr>
            <p:cNvSpPr/>
            <p:nvPr/>
          </p:nvSpPr>
          <p:spPr>
            <a:xfrm>
              <a:off x="4786314" y="2912024"/>
              <a:ext cx="2352556" cy="1830631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  <a:gd name="connsiteX0" fmla="*/ 0 w 2615685"/>
                <a:gd name="connsiteY0" fmla="*/ 967153 h 1530450"/>
                <a:gd name="connsiteX1" fmla="*/ 316523 w 2615685"/>
                <a:gd name="connsiteY1" fmla="*/ 1295399 h 1530450"/>
                <a:gd name="connsiteX2" fmla="*/ 937846 w 2615685"/>
                <a:gd name="connsiteY2" fmla="*/ 5861 h 1530450"/>
                <a:gd name="connsiteX3" fmla="*/ 1395046 w 2615685"/>
                <a:gd name="connsiteY3" fmla="*/ 1260230 h 1530450"/>
                <a:gd name="connsiteX4" fmla="*/ 2615685 w 2615685"/>
                <a:gd name="connsiteY4" fmla="*/ 1289150 h 1530450"/>
                <a:gd name="connsiteX0" fmla="*/ 0 w 2615685"/>
                <a:gd name="connsiteY0" fmla="*/ 967153 h 1455614"/>
                <a:gd name="connsiteX1" fmla="*/ 316523 w 2615685"/>
                <a:gd name="connsiteY1" fmla="*/ 1295399 h 1455614"/>
                <a:gd name="connsiteX2" fmla="*/ 937846 w 2615685"/>
                <a:gd name="connsiteY2" fmla="*/ 5861 h 1455614"/>
                <a:gd name="connsiteX3" fmla="*/ 1395046 w 2615685"/>
                <a:gd name="connsiteY3" fmla="*/ 1260230 h 1455614"/>
                <a:gd name="connsiteX4" fmla="*/ 2615685 w 2615685"/>
                <a:gd name="connsiteY4" fmla="*/ 931936 h 1455614"/>
                <a:gd name="connsiteX0" fmla="*/ 0 w 2615685"/>
                <a:gd name="connsiteY0" fmla="*/ 967153 h 1455614"/>
                <a:gd name="connsiteX1" fmla="*/ 316523 w 2615685"/>
                <a:gd name="connsiteY1" fmla="*/ 1295399 h 1455614"/>
                <a:gd name="connsiteX2" fmla="*/ 937846 w 2615685"/>
                <a:gd name="connsiteY2" fmla="*/ 5861 h 1455614"/>
                <a:gd name="connsiteX3" fmla="*/ 2252270 w 2615685"/>
                <a:gd name="connsiteY3" fmla="*/ 1260230 h 1455614"/>
                <a:gd name="connsiteX4" fmla="*/ 2615685 w 2615685"/>
                <a:gd name="connsiteY4" fmla="*/ 931936 h 1455614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2252270 w 2615685"/>
                <a:gd name="connsiteY4" fmla="*/ 1386134 h 1581518"/>
                <a:gd name="connsiteX5" fmla="*/ 2615685 w 2615685"/>
                <a:gd name="connsiteY5" fmla="*/ 1057840 h 1581518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1885932 w 2615685"/>
                <a:gd name="connsiteY4" fmla="*/ 197318 h 1581518"/>
                <a:gd name="connsiteX5" fmla="*/ 2252270 w 2615685"/>
                <a:gd name="connsiteY5" fmla="*/ 1386134 h 1581518"/>
                <a:gd name="connsiteX6" fmla="*/ 2615685 w 2615685"/>
                <a:gd name="connsiteY6" fmla="*/ 1057840 h 1581518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1885932 w 2615685"/>
                <a:gd name="connsiteY4" fmla="*/ 197318 h 1581518"/>
                <a:gd name="connsiteX5" fmla="*/ 2252270 w 2615685"/>
                <a:gd name="connsiteY5" fmla="*/ 1386134 h 1581518"/>
                <a:gd name="connsiteX6" fmla="*/ 2615685 w 2615685"/>
                <a:gd name="connsiteY6" fmla="*/ 1057840 h 1581518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1885932 w 2615685"/>
                <a:gd name="connsiteY4" fmla="*/ 197318 h 1581518"/>
                <a:gd name="connsiteX5" fmla="*/ 2252270 w 2615685"/>
                <a:gd name="connsiteY5" fmla="*/ 1386134 h 1581518"/>
                <a:gd name="connsiteX6" fmla="*/ 2615685 w 2615685"/>
                <a:gd name="connsiteY6" fmla="*/ 1057840 h 1581518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1885932 w 2615685"/>
                <a:gd name="connsiteY4" fmla="*/ 197318 h 1581518"/>
                <a:gd name="connsiteX5" fmla="*/ 2252270 w 2615685"/>
                <a:gd name="connsiteY5" fmla="*/ 1386134 h 1581518"/>
                <a:gd name="connsiteX6" fmla="*/ 2615685 w 2615685"/>
                <a:gd name="connsiteY6" fmla="*/ 1200692 h 1581518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1485882 w 2615685"/>
                <a:gd name="connsiteY4" fmla="*/ 621210 h 1581518"/>
                <a:gd name="connsiteX5" fmla="*/ 1885932 w 2615685"/>
                <a:gd name="connsiteY5" fmla="*/ 197318 h 1581518"/>
                <a:gd name="connsiteX6" fmla="*/ 2252270 w 2615685"/>
                <a:gd name="connsiteY6" fmla="*/ 1386134 h 1581518"/>
                <a:gd name="connsiteX7" fmla="*/ 2615685 w 2615685"/>
                <a:gd name="connsiteY7" fmla="*/ 1200692 h 1581518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1485882 w 2615685"/>
                <a:gd name="connsiteY4" fmla="*/ 621210 h 1581518"/>
                <a:gd name="connsiteX5" fmla="*/ 1885932 w 2615685"/>
                <a:gd name="connsiteY5" fmla="*/ 197318 h 1581518"/>
                <a:gd name="connsiteX6" fmla="*/ 2252270 w 2615685"/>
                <a:gd name="connsiteY6" fmla="*/ 1386134 h 1581518"/>
                <a:gd name="connsiteX7" fmla="*/ 2615685 w 2615685"/>
                <a:gd name="connsiteY7" fmla="*/ 1200692 h 1581518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1485882 w 2615685"/>
                <a:gd name="connsiteY4" fmla="*/ 621210 h 1581518"/>
                <a:gd name="connsiteX5" fmla="*/ 1885932 w 2615685"/>
                <a:gd name="connsiteY5" fmla="*/ 197318 h 1581518"/>
                <a:gd name="connsiteX6" fmla="*/ 2252270 w 2615685"/>
                <a:gd name="connsiteY6" fmla="*/ 1386134 h 1581518"/>
                <a:gd name="connsiteX7" fmla="*/ 2615685 w 2615685"/>
                <a:gd name="connsiteY7" fmla="*/ 1200692 h 1581518"/>
                <a:gd name="connsiteX0" fmla="*/ 0 w 2615685"/>
                <a:gd name="connsiteY0" fmla="*/ 1093057 h 1581518"/>
                <a:gd name="connsiteX1" fmla="*/ 316523 w 2615685"/>
                <a:gd name="connsiteY1" fmla="*/ 1421303 h 1581518"/>
                <a:gd name="connsiteX2" fmla="*/ 937846 w 2615685"/>
                <a:gd name="connsiteY2" fmla="*/ 131765 h 1581518"/>
                <a:gd name="connsiteX3" fmla="*/ 1195364 w 2615685"/>
                <a:gd name="connsiteY3" fmla="*/ 630710 h 1581518"/>
                <a:gd name="connsiteX4" fmla="*/ 1485882 w 2615685"/>
                <a:gd name="connsiteY4" fmla="*/ 621210 h 1581518"/>
                <a:gd name="connsiteX5" fmla="*/ 1885932 w 2615685"/>
                <a:gd name="connsiteY5" fmla="*/ 197318 h 1581518"/>
                <a:gd name="connsiteX6" fmla="*/ 2252270 w 2615685"/>
                <a:gd name="connsiteY6" fmla="*/ 1386134 h 1581518"/>
                <a:gd name="connsiteX7" fmla="*/ 2615685 w 2615685"/>
                <a:gd name="connsiteY7" fmla="*/ 1200692 h 1581518"/>
                <a:gd name="connsiteX0" fmla="*/ 0 w 2615685"/>
                <a:gd name="connsiteY0" fmla="*/ 1023226 h 1511687"/>
                <a:gd name="connsiteX1" fmla="*/ 316523 w 2615685"/>
                <a:gd name="connsiteY1" fmla="*/ 1351472 h 1511687"/>
                <a:gd name="connsiteX2" fmla="*/ 937846 w 2615685"/>
                <a:gd name="connsiteY2" fmla="*/ 61934 h 1511687"/>
                <a:gd name="connsiteX3" fmla="*/ 1195364 w 2615685"/>
                <a:gd name="connsiteY3" fmla="*/ 560879 h 1511687"/>
                <a:gd name="connsiteX4" fmla="*/ 1485882 w 2615685"/>
                <a:gd name="connsiteY4" fmla="*/ 551379 h 1511687"/>
                <a:gd name="connsiteX5" fmla="*/ 1885932 w 2615685"/>
                <a:gd name="connsiteY5" fmla="*/ 127487 h 1511687"/>
                <a:gd name="connsiteX6" fmla="*/ 2252270 w 2615685"/>
                <a:gd name="connsiteY6" fmla="*/ 1316303 h 1511687"/>
                <a:gd name="connsiteX7" fmla="*/ 2615685 w 2615685"/>
                <a:gd name="connsiteY7" fmla="*/ 1130861 h 1511687"/>
                <a:gd name="connsiteX0" fmla="*/ 0 w 2615685"/>
                <a:gd name="connsiteY0" fmla="*/ 1023226 h 1511687"/>
                <a:gd name="connsiteX1" fmla="*/ 316523 w 2615685"/>
                <a:gd name="connsiteY1" fmla="*/ 1351472 h 1511687"/>
                <a:gd name="connsiteX2" fmla="*/ 937846 w 2615685"/>
                <a:gd name="connsiteY2" fmla="*/ 61934 h 1511687"/>
                <a:gd name="connsiteX3" fmla="*/ 1195364 w 2615685"/>
                <a:gd name="connsiteY3" fmla="*/ 560879 h 1511687"/>
                <a:gd name="connsiteX4" fmla="*/ 1485882 w 2615685"/>
                <a:gd name="connsiteY4" fmla="*/ 551379 h 1511687"/>
                <a:gd name="connsiteX5" fmla="*/ 1885932 w 2615685"/>
                <a:gd name="connsiteY5" fmla="*/ 127487 h 1511687"/>
                <a:gd name="connsiteX6" fmla="*/ 2252270 w 2615685"/>
                <a:gd name="connsiteY6" fmla="*/ 1316303 h 1511687"/>
                <a:gd name="connsiteX7" fmla="*/ 2615685 w 2615685"/>
                <a:gd name="connsiteY7" fmla="*/ 1130861 h 1511687"/>
                <a:gd name="connsiteX0" fmla="*/ 0 w 2615685"/>
                <a:gd name="connsiteY0" fmla="*/ 1023226 h 1511687"/>
                <a:gd name="connsiteX1" fmla="*/ 316523 w 2615685"/>
                <a:gd name="connsiteY1" fmla="*/ 1351472 h 1511687"/>
                <a:gd name="connsiteX2" fmla="*/ 937846 w 2615685"/>
                <a:gd name="connsiteY2" fmla="*/ 61934 h 1511687"/>
                <a:gd name="connsiteX3" fmla="*/ 1195364 w 2615685"/>
                <a:gd name="connsiteY3" fmla="*/ 560879 h 1511687"/>
                <a:gd name="connsiteX4" fmla="*/ 1485882 w 2615685"/>
                <a:gd name="connsiteY4" fmla="*/ 551379 h 1511687"/>
                <a:gd name="connsiteX5" fmla="*/ 1885932 w 2615685"/>
                <a:gd name="connsiteY5" fmla="*/ 127487 h 1511687"/>
                <a:gd name="connsiteX6" fmla="*/ 2252270 w 2615685"/>
                <a:gd name="connsiteY6" fmla="*/ 1316303 h 1511687"/>
                <a:gd name="connsiteX7" fmla="*/ 2615685 w 2615685"/>
                <a:gd name="connsiteY7" fmla="*/ 1130861 h 1511687"/>
                <a:gd name="connsiteX0" fmla="*/ 0 w 2615685"/>
                <a:gd name="connsiteY0" fmla="*/ 1023226 h 1511687"/>
                <a:gd name="connsiteX1" fmla="*/ 316523 w 2615685"/>
                <a:gd name="connsiteY1" fmla="*/ 1351472 h 1511687"/>
                <a:gd name="connsiteX2" fmla="*/ 937846 w 2615685"/>
                <a:gd name="connsiteY2" fmla="*/ 61934 h 1511687"/>
                <a:gd name="connsiteX3" fmla="*/ 1195364 w 2615685"/>
                <a:gd name="connsiteY3" fmla="*/ 560879 h 1511687"/>
                <a:gd name="connsiteX4" fmla="*/ 1485882 w 2615685"/>
                <a:gd name="connsiteY4" fmla="*/ 551379 h 1511687"/>
                <a:gd name="connsiteX5" fmla="*/ 1885932 w 2615685"/>
                <a:gd name="connsiteY5" fmla="*/ 127487 h 1511687"/>
                <a:gd name="connsiteX6" fmla="*/ 2252270 w 2615685"/>
                <a:gd name="connsiteY6" fmla="*/ 1316303 h 1511687"/>
                <a:gd name="connsiteX7" fmla="*/ 2615685 w 2615685"/>
                <a:gd name="connsiteY7" fmla="*/ 1130861 h 1511687"/>
                <a:gd name="connsiteX0" fmla="*/ 0 w 2615685"/>
                <a:gd name="connsiteY0" fmla="*/ 1020845 h 1509306"/>
                <a:gd name="connsiteX1" fmla="*/ 316523 w 2615685"/>
                <a:gd name="connsiteY1" fmla="*/ 1349091 h 1509306"/>
                <a:gd name="connsiteX2" fmla="*/ 937846 w 2615685"/>
                <a:gd name="connsiteY2" fmla="*/ 59553 h 1509306"/>
                <a:gd name="connsiteX3" fmla="*/ 1195364 w 2615685"/>
                <a:gd name="connsiteY3" fmla="*/ 558498 h 1509306"/>
                <a:gd name="connsiteX4" fmla="*/ 1485882 w 2615685"/>
                <a:gd name="connsiteY4" fmla="*/ 548998 h 1509306"/>
                <a:gd name="connsiteX5" fmla="*/ 1885932 w 2615685"/>
                <a:gd name="connsiteY5" fmla="*/ 125106 h 1509306"/>
                <a:gd name="connsiteX6" fmla="*/ 2314179 w 2615685"/>
                <a:gd name="connsiteY6" fmla="*/ 1299632 h 1509306"/>
                <a:gd name="connsiteX7" fmla="*/ 2615685 w 2615685"/>
                <a:gd name="connsiteY7" fmla="*/ 1128480 h 1509306"/>
                <a:gd name="connsiteX0" fmla="*/ 0 w 2615685"/>
                <a:gd name="connsiteY0" fmla="*/ 1020845 h 1509306"/>
                <a:gd name="connsiteX1" fmla="*/ 316523 w 2615685"/>
                <a:gd name="connsiteY1" fmla="*/ 1349091 h 1509306"/>
                <a:gd name="connsiteX2" fmla="*/ 937846 w 2615685"/>
                <a:gd name="connsiteY2" fmla="*/ 59553 h 1509306"/>
                <a:gd name="connsiteX3" fmla="*/ 1195364 w 2615685"/>
                <a:gd name="connsiteY3" fmla="*/ 558498 h 1509306"/>
                <a:gd name="connsiteX4" fmla="*/ 1485882 w 2615685"/>
                <a:gd name="connsiteY4" fmla="*/ 548998 h 1509306"/>
                <a:gd name="connsiteX5" fmla="*/ 1885932 w 2615685"/>
                <a:gd name="connsiteY5" fmla="*/ 125106 h 1509306"/>
                <a:gd name="connsiteX6" fmla="*/ 2314179 w 2615685"/>
                <a:gd name="connsiteY6" fmla="*/ 1299632 h 1509306"/>
                <a:gd name="connsiteX7" fmla="*/ 2615685 w 2615685"/>
                <a:gd name="connsiteY7" fmla="*/ 1128480 h 1509306"/>
                <a:gd name="connsiteX0" fmla="*/ 0 w 2615685"/>
                <a:gd name="connsiteY0" fmla="*/ 1020845 h 1509306"/>
                <a:gd name="connsiteX1" fmla="*/ 316523 w 2615685"/>
                <a:gd name="connsiteY1" fmla="*/ 1349091 h 1509306"/>
                <a:gd name="connsiteX2" fmla="*/ 937846 w 2615685"/>
                <a:gd name="connsiteY2" fmla="*/ 59553 h 1509306"/>
                <a:gd name="connsiteX3" fmla="*/ 1195364 w 2615685"/>
                <a:gd name="connsiteY3" fmla="*/ 558498 h 1509306"/>
                <a:gd name="connsiteX4" fmla="*/ 1314462 w 2615685"/>
                <a:gd name="connsiteY4" fmla="*/ 248933 h 1509306"/>
                <a:gd name="connsiteX5" fmla="*/ 1485882 w 2615685"/>
                <a:gd name="connsiteY5" fmla="*/ 548998 h 1509306"/>
                <a:gd name="connsiteX6" fmla="*/ 1885932 w 2615685"/>
                <a:gd name="connsiteY6" fmla="*/ 125106 h 1509306"/>
                <a:gd name="connsiteX7" fmla="*/ 2314179 w 2615685"/>
                <a:gd name="connsiteY7" fmla="*/ 1299632 h 1509306"/>
                <a:gd name="connsiteX8" fmla="*/ 2615685 w 2615685"/>
                <a:gd name="connsiteY8" fmla="*/ 1128480 h 1509306"/>
                <a:gd name="connsiteX0" fmla="*/ 0 w 2615685"/>
                <a:gd name="connsiteY0" fmla="*/ 1020845 h 1509306"/>
                <a:gd name="connsiteX1" fmla="*/ 316523 w 2615685"/>
                <a:gd name="connsiteY1" fmla="*/ 1349091 h 1509306"/>
                <a:gd name="connsiteX2" fmla="*/ 937846 w 2615685"/>
                <a:gd name="connsiteY2" fmla="*/ 59553 h 1509306"/>
                <a:gd name="connsiteX3" fmla="*/ 1195364 w 2615685"/>
                <a:gd name="connsiteY3" fmla="*/ 558498 h 1509306"/>
                <a:gd name="connsiteX4" fmla="*/ 1338278 w 2615685"/>
                <a:gd name="connsiteY4" fmla="*/ 201313 h 1509306"/>
                <a:gd name="connsiteX5" fmla="*/ 1485882 w 2615685"/>
                <a:gd name="connsiteY5" fmla="*/ 548998 h 1509306"/>
                <a:gd name="connsiteX6" fmla="*/ 1885932 w 2615685"/>
                <a:gd name="connsiteY6" fmla="*/ 125106 h 1509306"/>
                <a:gd name="connsiteX7" fmla="*/ 2314179 w 2615685"/>
                <a:gd name="connsiteY7" fmla="*/ 1299632 h 1509306"/>
                <a:gd name="connsiteX8" fmla="*/ 2615685 w 2615685"/>
                <a:gd name="connsiteY8" fmla="*/ 1128480 h 1509306"/>
                <a:gd name="connsiteX0" fmla="*/ 0 w 2615685"/>
                <a:gd name="connsiteY0" fmla="*/ 1020845 h 1509306"/>
                <a:gd name="connsiteX1" fmla="*/ 316523 w 2615685"/>
                <a:gd name="connsiteY1" fmla="*/ 1349091 h 1509306"/>
                <a:gd name="connsiteX2" fmla="*/ 937846 w 2615685"/>
                <a:gd name="connsiteY2" fmla="*/ 59553 h 1509306"/>
                <a:gd name="connsiteX3" fmla="*/ 1195364 w 2615685"/>
                <a:gd name="connsiteY3" fmla="*/ 558498 h 1509306"/>
                <a:gd name="connsiteX4" fmla="*/ 1485882 w 2615685"/>
                <a:gd name="connsiteY4" fmla="*/ 548998 h 1509306"/>
                <a:gd name="connsiteX5" fmla="*/ 1885932 w 2615685"/>
                <a:gd name="connsiteY5" fmla="*/ 125106 h 1509306"/>
                <a:gd name="connsiteX6" fmla="*/ 2314179 w 2615685"/>
                <a:gd name="connsiteY6" fmla="*/ 1299632 h 1509306"/>
                <a:gd name="connsiteX7" fmla="*/ 2615685 w 2615685"/>
                <a:gd name="connsiteY7" fmla="*/ 1128480 h 1509306"/>
                <a:gd name="connsiteX0" fmla="*/ 0 w 2615685"/>
                <a:gd name="connsiteY0" fmla="*/ 1019261 h 1507722"/>
                <a:gd name="connsiteX1" fmla="*/ 316523 w 2615685"/>
                <a:gd name="connsiteY1" fmla="*/ 1347507 h 1507722"/>
                <a:gd name="connsiteX2" fmla="*/ 937846 w 2615685"/>
                <a:gd name="connsiteY2" fmla="*/ 57969 h 1507722"/>
                <a:gd name="connsiteX3" fmla="*/ 1195364 w 2615685"/>
                <a:gd name="connsiteY3" fmla="*/ 556914 h 1507722"/>
                <a:gd name="connsiteX4" fmla="*/ 1885932 w 2615685"/>
                <a:gd name="connsiteY4" fmla="*/ 123522 h 1507722"/>
                <a:gd name="connsiteX5" fmla="*/ 2314179 w 2615685"/>
                <a:gd name="connsiteY5" fmla="*/ 1298048 h 1507722"/>
                <a:gd name="connsiteX6" fmla="*/ 2615685 w 2615685"/>
                <a:gd name="connsiteY6" fmla="*/ 1126896 h 1507722"/>
                <a:gd name="connsiteX0" fmla="*/ 0 w 2615685"/>
                <a:gd name="connsiteY0" fmla="*/ 1016844 h 1505305"/>
                <a:gd name="connsiteX1" fmla="*/ 316523 w 2615685"/>
                <a:gd name="connsiteY1" fmla="*/ 1345090 h 1505305"/>
                <a:gd name="connsiteX2" fmla="*/ 937846 w 2615685"/>
                <a:gd name="connsiteY2" fmla="*/ 55552 h 1505305"/>
                <a:gd name="connsiteX3" fmla="*/ 1195364 w 2615685"/>
                <a:gd name="connsiteY3" fmla="*/ 554497 h 1505305"/>
                <a:gd name="connsiteX4" fmla="*/ 1600148 w 2615685"/>
                <a:gd name="connsiteY4" fmla="*/ 1192651 h 1505305"/>
                <a:gd name="connsiteX5" fmla="*/ 2314179 w 2615685"/>
                <a:gd name="connsiteY5" fmla="*/ 1295631 h 1505305"/>
                <a:gd name="connsiteX6" fmla="*/ 2615685 w 2615685"/>
                <a:gd name="connsiteY6" fmla="*/ 1124479 h 1505305"/>
                <a:gd name="connsiteX0" fmla="*/ 0 w 2615685"/>
                <a:gd name="connsiteY0" fmla="*/ 1016844 h 1505305"/>
                <a:gd name="connsiteX1" fmla="*/ 316523 w 2615685"/>
                <a:gd name="connsiteY1" fmla="*/ 1345090 h 1505305"/>
                <a:gd name="connsiteX2" fmla="*/ 937846 w 2615685"/>
                <a:gd name="connsiteY2" fmla="*/ 55552 h 1505305"/>
                <a:gd name="connsiteX3" fmla="*/ 1195364 w 2615685"/>
                <a:gd name="connsiteY3" fmla="*/ 554497 h 1505305"/>
                <a:gd name="connsiteX4" fmla="*/ 1600148 w 2615685"/>
                <a:gd name="connsiteY4" fmla="*/ 1335503 h 1505305"/>
                <a:gd name="connsiteX5" fmla="*/ 2314179 w 2615685"/>
                <a:gd name="connsiteY5" fmla="*/ 1295631 h 1505305"/>
                <a:gd name="connsiteX6" fmla="*/ 2615685 w 2615685"/>
                <a:gd name="connsiteY6" fmla="*/ 1124479 h 1505305"/>
                <a:gd name="connsiteX0" fmla="*/ 0 w 2615685"/>
                <a:gd name="connsiteY0" fmla="*/ 1016844 h 1505305"/>
                <a:gd name="connsiteX1" fmla="*/ 316523 w 2615685"/>
                <a:gd name="connsiteY1" fmla="*/ 1345090 h 1505305"/>
                <a:gd name="connsiteX2" fmla="*/ 937846 w 2615685"/>
                <a:gd name="connsiteY2" fmla="*/ 55552 h 1505305"/>
                <a:gd name="connsiteX3" fmla="*/ 1195364 w 2615685"/>
                <a:gd name="connsiteY3" fmla="*/ 554497 h 1505305"/>
                <a:gd name="connsiteX4" fmla="*/ 1600148 w 2615685"/>
                <a:gd name="connsiteY4" fmla="*/ 1335503 h 1505305"/>
                <a:gd name="connsiteX5" fmla="*/ 2099833 w 2615685"/>
                <a:gd name="connsiteY5" fmla="*/ 438351 h 1505305"/>
                <a:gd name="connsiteX6" fmla="*/ 2615685 w 2615685"/>
                <a:gd name="connsiteY6" fmla="*/ 1124479 h 1505305"/>
                <a:gd name="connsiteX0" fmla="*/ 0 w 2472777"/>
                <a:gd name="connsiteY0" fmla="*/ 1016844 h 1505305"/>
                <a:gd name="connsiteX1" fmla="*/ 316523 w 2472777"/>
                <a:gd name="connsiteY1" fmla="*/ 1345090 h 1505305"/>
                <a:gd name="connsiteX2" fmla="*/ 937846 w 2472777"/>
                <a:gd name="connsiteY2" fmla="*/ 55552 h 1505305"/>
                <a:gd name="connsiteX3" fmla="*/ 1195364 w 2472777"/>
                <a:gd name="connsiteY3" fmla="*/ 554497 h 1505305"/>
                <a:gd name="connsiteX4" fmla="*/ 1600148 w 2472777"/>
                <a:gd name="connsiteY4" fmla="*/ 1335503 h 1505305"/>
                <a:gd name="connsiteX5" fmla="*/ 2099833 w 2472777"/>
                <a:gd name="connsiteY5" fmla="*/ 438351 h 1505305"/>
                <a:gd name="connsiteX6" fmla="*/ 2472777 w 2472777"/>
                <a:gd name="connsiteY6" fmla="*/ 624389 h 1505305"/>
                <a:gd name="connsiteX0" fmla="*/ 0 w 2472777"/>
                <a:gd name="connsiteY0" fmla="*/ 1016844 h 1505305"/>
                <a:gd name="connsiteX1" fmla="*/ 316523 w 2472777"/>
                <a:gd name="connsiteY1" fmla="*/ 1345090 h 1505305"/>
                <a:gd name="connsiteX2" fmla="*/ 937846 w 2472777"/>
                <a:gd name="connsiteY2" fmla="*/ 55552 h 1505305"/>
                <a:gd name="connsiteX3" fmla="*/ 1195364 w 2472777"/>
                <a:gd name="connsiteY3" fmla="*/ 554497 h 1505305"/>
                <a:gd name="connsiteX4" fmla="*/ 1600148 w 2472777"/>
                <a:gd name="connsiteY4" fmla="*/ 1335503 h 1505305"/>
                <a:gd name="connsiteX5" fmla="*/ 2099833 w 2472777"/>
                <a:gd name="connsiteY5" fmla="*/ 438351 h 1505305"/>
                <a:gd name="connsiteX6" fmla="*/ 2472777 w 2472777"/>
                <a:gd name="connsiteY6" fmla="*/ 624389 h 1505305"/>
                <a:gd name="connsiteX0" fmla="*/ 0 w 2329869"/>
                <a:gd name="connsiteY0" fmla="*/ 1016844 h 1505305"/>
                <a:gd name="connsiteX1" fmla="*/ 316523 w 2329869"/>
                <a:gd name="connsiteY1" fmla="*/ 1345090 h 1505305"/>
                <a:gd name="connsiteX2" fmla="*/ 937846 w 2329869"/>
                <a:gd name="connsiteY2" fmla="*/ 55552 h 1505305"/>
                <a:gd name="connsiteX3" fmla="*/ 1195364 w 2329869"/>
                <a:gd name="connsiteY3" fmla="*/ 554497 h 1505305"/>
                <a:gd name="connsiteX4" fmla="*/ 1600148 w 2329869"/>
                <a:gd name="connsiteY4" fmla="*/ 1335503 h 1505305"/>
                <a:gd name="connsiteX5" fmla="*/ 2099833 w 2329869"/>
                <a:gd name="connsiteY5" fmla="*/ 438351 h 1505305"/>
                <a:gd name="connsiteX6" fmla="*/ 2329869 w 2329869"/>
                <a:gd name="connsiteY6" fmla="*/ 767241 h 1505305"/>
                <a:gd name="connsiteX0" fmla="*/ 0 w 2329869"/>
                <a:gd name="connsiteY0" fmla="*/ 1016844 h 1505305"/>
                <a:gd name="connsiteX1" fmla="*/ 316523 w 2329869"/>
                <a:gd name="connsiteY1" fmla="*/ 1345090 h 1505305"/>
                <a:gd name="connsiteX2" fmla="*/ 937846 w 2329869"/>
                <a:gd name="connsiteY2" fmla="*/ 55552 h 1505305"/>
                <a:gd name="connsiteX3" fmla="*/ 1195364 w 2329869"/>
                <a:gd name="connsiteY3" fmla="*/ 554497 h 1505305"/>
                <a:gd name="connsiteX4" fmla="*/ 1600148 w 2329869"/>
                <a:gd name="connsiteY4" fmla="*/ 1335503 h 1505305"/>
                <a:gd name="connsiteX5" fmla="*/ 2099833 w 2329869"/>
                <a:gd name="connsiteY5" fmla="*/ 438351 h 1505305"/>
                <a:gd name="connsiteX6" fmla="*/ 2329869 w 2329869"/>
                <a:gd name="connsiteY6" fmla="*/ 767241 h 1505305"/>
                <a:gd name="connsiteX0" fmla="*/ 0 w 2329869"/>
                <a:gd name="connsiteY0" fmla="*/ 1016844 h 1505305"/>
                <a:gd name="connsiteX1" fmla="*/ 316523 w 2329869"/>
                <a:gd name="connsiteY1" fmla="*/ 1345090 h 1505305"/>
                <a:gd name="connsiteX2" fmla="*/ 937846 w 2329869"/>
                <a:gd name="connsiteY2" fmla="*/ 55552 h 1505305"/>
                <a:gd name="connsiteX3" fmla="*/ 1195364 w 2329869"/>
                <a:gd name="connsiteY3" fmla="*/ 554497 h 1505305"/>
                <a:gd name="connsiteX4" fmla="*/ 1600148 w 2329869"/>
                <a:gd name="connsiteY4" fmla="*/ 1335503 h 1505305"/>
                <a:gd name="connsiteX5" fmla="*/ 2099833 w 2329869"/>
                <a:gd name="connsiteY5" fmla="*/ 438351 h 1505305"/>
                <a:gd name="connsiteX6" fmla="*/ 2329869 w 2329869"/>
                <a:gd name="connsiteY6" fmla="*/ 767241 h 1505305"/>
                <a:gd name="connsiteX0" fmla="*/ 0 w 2329869"/>
                <a:gd name="connsiteY0" fmla="*/ 1016844 h 1505305"/>
                <a:gd name="connsiteX1" fmla="*/ 316523 w 2329869"/>
                <a:gd name="connsiteY1" fmla="*/ 1345090 h 1505305"/>
                <a:gd name="connsiteX2" fmla="*/ 937846 w 2329869"/>
                <a:gd name="connsiteY2" fmla="*/ 55552 h 1505305"/>
                <a:gd name="connsiteX3" fmla="*/ 1195364 w 2329869"/>
                <a:gd name="connsiteY3" fmla="*/ 554497 h 1505305"/>
                <a:gd name="connsiteX4" fmla="*/ 1600148 w 2329869"/>
                <a:gd name="connsiteY4" fmla="*/ 1335503 h 1505305"/>
                <a:gd name="connsiteX5" fmla="*/ 2099833 w 2329869"/>
                <a:gd name="connsiteY5" fmla="*/ 438351 h 1505305"/>
                <a:gd name="connsiteX6" fmla="*/ 2329869 w 2329869"/>
                <a:gd name="connsiteY6" fmla="*/ 767241 h 1505305"/>
                <a:gd name="connsiteX0" fmla="*/ 0 w 2329869"/>
                <a:gd name="connsiteY0" fmla="*/ 1016844 h 1505305"/>
                <a:gd name="connsiteX1" fmla="*/ 316523 w 2329869"/>
                <a:gd name="connsiteY1" fmla="*/ 1345090 h 1505305"/>
                <a:gd name="connsiteX2" fmla="*/ 937846 w 2329869"/>
                <a:gd name="connsiteY2" fmla="*/ 55552 h 1505305"/>
                <a:gd name="connsiteX3" fmla="*/ 1195364 w 2329869"/>
                <a:gd name="connsiteY3" fmla="*/ 554497 h 1505305"/>
                <a:gd name="connsiteX4" fmla="*/ 1600148 w 2329869"/>
                <a:gd name="connsiteY4" fmla="*/ 1335503 h 1505305"/>
                <a:gd name="connsiteX5" fmla="*/ 2099833 w 2329869"/>
                <a:gd name="connsiteY5" fmla="*/ 438351 h 1505305"/>
                <a:gd name="connsiteX6" fmla="*/ 2329869 w 2329869"/>
                <a:gd name="connsiteY6" fmla="*/ 767241 h 1505305"/>
                <a:gd name="connsiteX0" fmla="*/ 0 w 2329869"/>
                <a:gd name="connsiteY0" fmla="*/ 1016844 h 1505305"/>
                <a:gd name="connsiteX1" fmla="*/ 316523 w 2329869"/>
                <a:gd name="connsiteY1" fmla="*/ 1345090 h 1505305"/>
                <a:gd name="connsiteX2" fmla="*/ 937846 w 2329869"/>
                <a:gd name="connsiteY2" fmla="*/ 55552 h 1505305"/>
                <a:gd name="connsiteX3" fmla="*/ 1195364 w 2329869"/>
                <a:gd name="connsiteY3" fmla="*/ 554497 h 1505305"/>
                <a:gd name="connsiteX4" fmla="*/ 1600148 w 2329869"/>
                <a:gd name="connsiteY4" fmla="*/ 1335503 h 1505305"/>
                <a:gd name="connsiteX5" fmla="*/ 2099833 w 2329869"/>
                <a:gd name="connsiteY5" fmla="*/ 438351 h 1505305"/>
                <a:gd name="connsiteX6" fmla="*/ 2329869 w 2329869"/>
                <a:gd name="connsiteY6" fmla="*/ 767241 h 1505305"/>
                <a:gd name="connsiteX0" fmla="*/ 0 w 2329869"/>
                <a:gd name="connsiteY0" fmla="*/ 1016844 h 1505305"/>
                <a:gd name="connsiteX1" fmla="*/ 316523 w 2329869"/>
                <a:gd name="connsiteY1" fmla="*/ 1345090 h 1505305"/>
                <a:gd name="connsiteX2" fmla="*/ 937846 w 2329869"/>
                <a:gd name="connsiteY2" fmla="*/ 55552 h 1505305"/>
                <a:gd name="connsiteX3" fmla="*/ 1195364 w 2329869"/>
                <a:gd name="connsiteY3" fmla="*/ 554497 h 1505305"/>
                <a:gd name="connsiteX4" fmla="*/ 1600148 w 2329869"/>
                <a:gd name="connsiteY4" fmla="*/ 1335503 h 1505305"/>
                <a:gd name="connsiteX5" fmla="*/ 2099833 w 2329869"/>
                <a:gd name="connsiteY5" fmla="*/ 438351 h 1505305"/>
                <a:gd name="connsiteX6" fmla="*/ 2329869 w 2329869"/>
                <a:gd name="connsiteY6" fmla="*/ 767241 h 1505305"/>
                <a:gd name="connsiteX0" fmla="*/ 0 w 2329869"/>
                <a:gd name="connsiteY0" fmla="*/ 1016844 h 1505305"/>
                <a:gd name="connsiteX1" fmla="*/ 316523 w 2329869"/>
                <a:gd name="connsiteY1" fmla="*/ 1345090 h 1505305"/>
                <a:gd name="connsiteX2" fmla="*/ 937846 w 2329869"/>
                <a:gd name="connsiteY2" fmla="*/ 55552 h 1505305"/>
                <a:gd name="connsiteX3" fmla="*/ 1195364 w 2329869"/>
                <a:gd name="connsiteY3" fmla="*/ 554497 h 1505305"/>
                <a:gd name="connsiteX4" fmla="*/ 1600148 w 2329869"/>
                <a:gd name="connsiteY4" fmla="*/ 1335503 h 1505305"/>
                <a:gd name="connsiteX5" fmla="*/ 2099833 w 2329869"/>
                <a:gd name="connsiteY5" fmla="*/ 438351 h 1505305"/>
                <a:gd name="connsiteX6" fmla="*/ 2329869 w 2329869"/>
                <a:gd name="connsiteY6" fmla="*/ 767241 h 1505305"/>
                <a:gd name="connsiteX0" fmla="*/ 0 w 2329869"/>
                <a:gd name="connsiteY0" fmla="*/ 1016844 h 1505305"/>
                <a:gd name="connsiteX1" fmla="*/ 316523 w 2329869"/>
                <a:gd name="connsiteY1" fmla="*/ 1345090 h 1505305"/>
                <a:gd name="connsiteX2" fmla="*/ 937846 w 2329869"/>
                <a:gd name="connsiteY2" fmla="*/ 55552 h 1505305"/>
                <a:gd name="connsiteX3" fmla="*/ 1195364 w 2329869"/>
                <a:gd name="connsiteY3" fmla="*/ 554497 h 1505305"/>
                <a:gd name="connsiteX4" fmla="*/ 1600148 w 2329869"/>
                <a:gd name="connsiteY4" fmla="*/ 1335503 h 1505305"/>
                <a:gd name="connsiteX5" fmla="*/ 2099833 w 2329869"/>
                <a:gd name="connsiteY5" fmla="*/ 438351 h 1505305"/>
                <a:gd name="connsiteX6" fmla="*/ 2329869 w 2329869"/>
                <a:gd name="connsiteY6" fmla="*/ 767241 h 1505305"/>
                <a:gd name="connsiteX0" fmla="*/ 0 w 2329869"/>
                <a:gd name="connsiteY0" fmla="*/ 1016844 h 1505305"/>
                <a:gd name="connsiteX1" fmla="*/ 316523 w 2329869"/>
                <a:gd name="connsiteY1" fmla="*/ 1345090 h 1505305"/>
                <a:gd name="connsiteX2" fmla="*/ 937846 w 2329869"/>
                <a:gd name="connsiteY2" fmla="*/ 55552 h 1505305"/>
                <a:gd name="connsiteX3" fmla="*/ 1195364 w 2329869"/>
                <a:gd name="connsiteY3" fmla="*/ 554497 h 1505305"/>
                <a:gd name="connsiteX4" fmla="*/ 1600148 w 2329869"/>
                <a:gd name="connsiteY4" fmla="*/ 1335503 h 1505305"/>
                <a:gd name="connsiteX5" fmla="*/ 2099833 w 2329869"/>
                <a:gd name="connsiteY5" fmla="*/ 438351 h 1505305"/>
                <a:gd name="connsiteX6" fmla="*/ 2329869 w 2329869"/>
                <a:gd name="connsiteY6" fmla="*/ 767241 h 1505305"/>
                <a:gd name="connsiteX0" fmla="*/ 0 w 2329869"/>
                <a:gd name="connsiteY0" fmla="*/ 1016844 h 1505305"/>
                <a:gd name="connsiteX1" fmla="*/ 316523 w 2329869"/>
                <a:gd name="connsiteY1" fmla="*/ 1345090 h 1505305"/>
                <a:gd name="connsiteX2" fmla="*/ 937846 w 2329869"/>
                <a:gd name="connsiteY2" fmla="*/ 55552 h 1505305"/>
                <a:gd name="connsiteX3" fmla="*/ 1195364 w 2329869"/>
                <a:gd name="connsiteY3" fmla="*/ 554497 h 1505305"/>
                <a:gd name="connsiteX4" fmla="*/ 1600148 w 2329869"/>
                <a:gd name="connsiteY4" fmla="*/ 1335503 h 1505305"/>
                <a:gd name="connsiteX5" fmla="*/ 2099833 w 2329869"/>
                <a:gd name="connsiteY5" fmla="*/ 438351 h 1505305"/>
                <a:gd name="connsiteX6" fmla="*/ 2329869 w 2329869"/>
                <a:gd name="connsiteY6" fmla="*/ 767241 h 1505305"/>
                <a:gd name="connsiteX0" fmla="*/ 0 w 2329869"/>
                <a:gd name="connsiteY0" fmla="*/ 1016844 h 1505305"/>
                <a:gd name="connsiteX1" fmla="*/ 316523 w 2329869"/>
                <a:gd name="connsiteY1" fmla="*/ 1345090 h 1505305"/>
                <a:gd name="connsiteX2" fmla="*/ 937846 w 2329869"/>
                <a:gd name="connsiteY2" fmla="*/ 55552 h 1505305"/>
                <a:gd name="connsiteX3" fmla="*/ 1195364 w 2329869"/>
                <a:gd name="connsiteY3" fmla="*/ 554497 h 1505305"/>
                <a:gd name="connsiteX4" fmla="*/ 1600148 w 2329869"/>
                <a:gd name="connsiteY4" fmla="*/ 1335503 h 1505305"/>
                <a:gd name="connsiteX5" fmla="*/ 2099833 w 2329869"/>
                <a:gd name="connsiteY5" fmla="*/ 438351 h 1505305"/>
                <a:gd name="connsiteX6" fmla="*/ 2329869 w 2329869"/>
                <a:gd name="connsiteY6" fmla="*/ 767241 h 1505305"/>
                <a:gd name="connsiteX0" fmla="*/ 0 w 2329869"/>
                <a:gd name="connsiteY0" fmla="*/ 1016844 h 1505305"/>
                <a:gd name="connsiteX1" fmla="*/ 316523 w 2329869"/>
                <a:gd name="connsiteY1" fmla="*/ 1345090 h 1505305"/>
                <a:gd name="connsiteX2" fmla="*/ 937846 w 2329869"/>
                <a:gd name="connsiteY2" fmla="*/ 55552 h 1505305"/>
                <a:gd name="connsiteX3" fmla="*/ 1195364 w 2329869"/>
                <a:gd name="connsiteY3" fmla="*/ 554497 h 1505305"/>
                <a:gd name="connsiteX4" fmla="*/ 1600148 w 2329869"/>
                <a:gd name="connsiteY4" fmla="*/ 1335503 h 1505305"/>
                <a:gd name="connsiteX5" fmla="*/ 2099833 w 2329869"/>
                <a:gd name="connsiteY5" fmla="*/ 438351 h 1505305"/>
                <a:gd name="connsiteX6" fmla="*/ 2329869 w 2329869"/>
                <a:gd name="connsiteY6" fmla="*/ 767241 h 1505305"/>
                <a:gd name="connsiteX0" fmla="*/ 0 w 2329869"/>
                <a:gd name="connsiteY0" fmla="*/ 1016844 h 1698707"/>
                <a:gd name="connsiteX1" fmla="*/ 316523 w 2329869"/>
                <a:gd name="connsiteY1" fmla="*/ 1345090 h 1698707"/>
                <a:gd name="connsiteX2" fmla="*/ 937846 w 2329869"/>
                <a:gd name="connsiteY2" fmla="*/ 55552 h 1698707"/>
                <a:gd name="connsiteX3" fmla="*/ 1195364 w 2329869"/>
                <a:gd name="connsiteY3" fmla="*/ 554497 h 1698707"/>
                <a:gd name="connsiteX4" fmla="*/ 1600148 w 2329869"/>
                <a:gd name="connsiteY4" fmla="*/ 1621231 h 1698707"/>
                <a:gd name="connsiteX5" fmla="*/ 2099833 w 2329869"/>
                <a:gd name="connsiteY5" fmla="*/ 438351 h 1698707"/>
                <a:gd name="connsiteX6" fmla="*/ 2329869 w 2329869"/>
                <a:gd name="connsiteY6" fmla="*/ 767241 h 1698707"/>
                <a:gd name="connsiteX0" fmla="*/ 0 w 2329869"/>
                <a:gd name="connsiteY0" fmla="*/ 1016844 h 1841559"/>
                <a:gd name="connsiteX1" fmla="*/ 316523 w 2329869"/>
                <a:gd name="connsiteY1" fmla="*/ 1345090 h 1841559"/>
                <a:gd name="connsiteX2" fmla="*/ 937846 w 2329869"/>
                <a:gd name="connsiteY2" fmla="*/ 55552 h 1841559"/>
                <a:gd name="connsiteX3" fmla="*/ 1195364 w 2329869"/>
                <a:gd name="connsiteY3" fmla="*/ 554497 h 1841559"/>
                <a:gd name="connsiteX4" fmla="*/ 1600148 w 2329869"/>
                <a:gd name="connsiteY4" fmla="*/ 1764083 h 1841559"/>
                <a:gd name="connsiteX5" fmla="*/ 2099833 w 2329869"/>
                <a:gd name="connsiteY5" fmla="*/ 438351 h 1841559"/>
                <a:gd name="connsiteX6" fmla="*/ 2329869 w 2329869"/>
                <a:gd name="connsiteY6" fmla="*/ 767241 h 1841559"/>
                <a:gd name="connsiteX0" fmla="*/ 0 w 2329869"/>
                <a:gd name="connsiteY0" fmla="*/ 1016844 h 1841559"/>
                <a:gd name="connsiteX1" fmla="*/ 316523 w 2329869"/>
                <a:gd name="connsiteY1" fmla="*/ 1345090 h 1841559"/>
                <a:gd name="connsiteX2" fmla="*/ 937846 w 2329869"/>
                <a:gd name="connsiteY2" fmla="*/ 55552 h 1841559"/>
                <a:gd name="connsiteX3" fmla="*/ 1195364 w 2329869"/>
                <a:gd name="connsiteY3" fmla="*/ 554497 h 1841559"/>
                <a:gd name="connsiteX4" fmla="*/ 1600148 w 2329869"/>
                <a:gd name="connsiteY4" fmla="*/ 1764083 h 1841559"/>
                <a:gd name="connsiteX5" fmla="*/ 2099833 w 2329869"/>
                <a:gd name="connsiteY5" fmla="*/ 438351 h 1841559"/>
                <a:gd name="connsiteX6" fmla="*/ 2329869 w 2329869"/>
                <a:gd name="connsiteY6" fmla="*/ 767241 h 1841559"/>
                <a:gd name="connsiteX0" fmla="*/ 0 w 2329869"/>
                <a:gd name="connsiteY0" fmla="*/ 1016844 h 1812978"/>
                <a:gd name="connsiteX1" fmla="*/ 316523 w 2329869"/>
                <a:gd name="connsiteY1" fmla="*/ 1345090 h 1812978"/>
                <a:gd name="connsiteX2" fmla="*/ 937846 w 2329869"/>
                <a:gd name="connsiteY2" fmla="*/ 55552 h 1812978"/>
                <a:gd name="connsiteX3" fmla="*/ 1195364 w 2329869"/>
                <a:gd name="connsiteY3" fmla="*/ 554497 h 1812978"/>
                <a:gd name="connsiteX4" fmla="*/ 1600148 w 2329869"/>
                <a:gd name="connsiteY4" fmla="*/ 1764083 h 1812978"/>
                <a:gd name="connsiteX5" fmla="*/ 2099833 w 2329869"/>
                <a:gd name="connsiteY5" fmla="*/ 438351 h 1812978"/>
                <a:gd name="connsiteX6" fmla="*/ 2329869 w 2329869"/>
                <a:gd name="connsiteY6" fmla="*/ 767241 h 1812978"/>
                <a:gd name="connsiteX0" fmla="*/ 0 w 2329869"/>
                <a:gd name="connsiteY0" fmla="*/ 1016844 h 1812978"/>
                <a:gd name="connsiteX1" fmla="*/ 316523 w 2329869"/>
                <a:gd name="connsiteY1" fmla="*/ 1345090 h 1812978"/>
                <a:gd name="connsiteX2" fmla="*/ 937846 w 2329869"/>
                <a:gd name="connsiteY2" fmla="*/ 55552 h 1812978"/>
                <a:gd name="connsiteX3" fmla="*/ 1195364 w 2329869"/>
                <a:gd name="connsiteY3" fmla="*/ 554497 h 1812978"/>
                <a:gd name="connsiteX4" fmla="*/ 1600148 w 2329869"/>
                <a:gd name="connsiteY4" fmla="*/ 1764083 h 1812978"/>
                <a:gd name="connsiteX5" fmla="*/ 2099833 w 2329869"/>
                <a:gd name="connsiteY5" fmla="*/ 581203 h 1812978"/>
                <a:gd name="connsiteX6" fmla="*/ 2329869 w 2329869"/>
                <a:gd name="connsiteY6" fmla="*/ 767241 h 1812978"/>
                <a:gd name="connsiteX0" fmla="*/ 0 w 2329869"/>
                <a:gd name="connsiteY0" fmla="*/ 1016844 h 1812978"/>
                <a:gd name="connsiteX1" fmla="*/ 316523 w 2329869"/>
                <a:gd name="connsiteY1" fmla="*/ 1345090 h 1812978"/>
                <a:gd name="connsiteX2" fmla="*/ 937846 w 2329869"/>
                <a:gd name="connsiteY2" fmla="*/ 55552 h 1812978"/>
                <a:gd name="connsiteX3" fmla="*/ 1195364 w 2329869"/>
                <a:gd name="connsiteY3" fmla="*/ 554497 h 1812978"/>
                <a:gd name="connsiteX4" fmla="*/ 1600148 w 2329869"/>
                <a:gd name="connsiteY4" fmla="*/ 1764083 h 1812978"/>
                <a:gd name="connsiteX5" fmla="*/ 2099833 w 2329869"/>
                <a:gd name="connsiteY5" fmla="*/ 581203 h 1812978"/>
                <a:gd name="connsiteX6" fmla="*/ 2329869 w 2329869"/>
                <a:gd name="connsiteY6" fmla="*/ 767241 h 1812978"/>
                <a:gd name="connsiteX0" fmla="*/ 0 w 2329869"/>
                <a:gd name="connsiteY0" fmla="*/ 1016844 h 1812978"/>
                <a:gd name="connsiteX1" fmla="*/ 316523 w 2329869"/>
                <a:gd name="connsiteY1" fmla="*/ 1345090 h 1812978"/>
                <a:gd name="connsiteX2" fmla="*/ 937846 w 2329869"/>
                <a:gd name="connsiteY2" fmla="*/ 55552 h 1812978"/>
                <a:gd name="connsiteX3" fmla="*/ 1195364 w 2329869"/>
                <a:gd name="connsiteY3" fmla="*/ 554497 h 1812978"/>
                <a:gd name="connsiteX4" fmla="*/ 1600148 w 2329869"/>
                <a:gd name="connsiteY4" fmla="*/ 1764083 h 1812978"/>
                <a:gd name="connsiteX5" fmla="*/ 2099833 w 2329869"/>
                <a:gd name="connsiteY5" fmla="*/ 581203 h 1812978"/>
                <a:gd name="connsiteX6" fmla="*/ 2329869 w 2329869"/>
                <a:gd name="connsiteY6" fmla="*/ 910093 h 1812978"/>
                <a:gd name="connsiteX0" fmla="*/ 0 w 2329869"/>
                <a:gd name="connsiteY0" fmla="*/ 1016844 h 1812978"/>
                <a:gd name="connsiteX1" fmla="*/ 316523 w 2329869"/>
                <a:gd name="connsiteY1" fmla="*/ 1345090 h 1812978"/>
                <a:gd name="connsiteX2" fmla="*/ 937846 w 2329869"/>
                <a:gd name="connsiteY2" fmla="*/ 55552 h 1812978"/>
                <a:gd name="connsiteX3" fmla="*/ 1195364 w 2329869"/>
                <a:gd name="connsiteY3" fmla="*/ 554497 h 1812978"/>
                <a:gd name="connsiteX4" fmla="*/ 1600148 w 2329869"/>
                <a:gd name="connsiteY4" fmla="*/ 1764083 h 1812978"/>
                <a:gd name="connsiteX5" fmla="*/ 2099833 w 2329869"/>
                <a:gd name="connsiteY5" fmla="*/ 581203 h 1812978"/>
                <a:gd name="connsiteX6" fmla="*/ 2329869 w 2329869"/>
                <a:gd name="connsiteY6" fmla="*/ 910093 h 1812978"/>
                <a:gd name="connsiteX0" fmla="*/ 0 w 2329869"/>
                <a:gd name="connsiteY0" fmla="*/ 1016844 h 1812978"/>
                <a:gd name="connsiteX1" fmla="*/ 316523 w 2329869"/>
                <a:gd name="connsiteY1" fmla="*/ 1345090 h 1812978"/>
                <a:gd name="connsiteX2" fmla="*/ 937846 w 2329869"/>
                <a:gd name="connsiteY2" fmla="*/ 55552 h 1812978"/>
                <a:gd name="connsiteX3" fmla="*/ 1195364 w 2329869"/>
                <a:gd name="connsiteY3" fmla="*/ 554497 h 1812978"/>
                <a:gd name="connsiteX4" fmla="*/ 1600148 w 2329869"/>
                <a:gd name="connsiteY4" fmla="*/ 1764083 h 1812978"/>
                <a:gd name="connsiteX5" fmla="*/ 2099833 w 2329869"/>
                <a:gd name="connsiteY5" fmla="*/ 581203 h 1812978"/>
                <a:gd name="connsiteX6" fmla="*/ 2329869 w 2329869"/>
                <a:gd name="connsiteY6" fmla="*/ 910093 h 1812978"/>
                <a:gd name="connsiteX0" fmla="*/ 0 w 2329869"/>
                <a:gd name="connsiteY0" fmla="*/ 1016844 h 1812978"/>
                <a:gd name="connsiteX1" fmla="*/ 316523 w 2329869"/>
                <a:gd name="connsiteY1" fmla="*/ 1345090 h 1812978"/>
                <a:gd name="connsiteX2" fmla="*/ 937846 w 2329869"/>
                <a:gd name="connsiteY2" fmla="*/ 55552 h 1812978"/>
                <a:gd name="connsiteX3" fmla="*/ 1195364 w 2329869"/>
                <a:gd name="connsiteY3" fmla="*/ 554497 h 1812978"/>
                <a:gd name="connsiteX4" fmla="*/ 1600148 w 2329869"/>
                <a:gd name="connsiteY4" fmla="*/ 1764083 h 1812978"/>
                <a:gd name="connsiteX5" fmla="*/ 2099833 w 2329869"/>
                <a:gd name="connsiteY5" fmla="*/ 581203 h 1812978"/>
                <a:gd name="connsiteX6" fmla="*/ 2329869 w 2329869"/>
                <a:gd name="connsiteY6" fmla="*/ 910093 h 1812978"/>
                <a:gd name="connsiteX0" fmla="*/ 0 w 2329869"/>
                <a:gd name="connsiteY0" fmla="*/ 1016844 h 1812978"/>
                <a:gd name="connsiteX1" fmla="*/ 316523 w 2329869"/>
                <a:gd name="connsiteY1" fmla="*/ 1345090 h 1812978"/>
                <a:gd name="connsiteX2" fmla="*/ 937846 w 2329869"/>
                <a:gd name="connsiteY2" fmla="*/ 55552 h 1812978"/>
                <a:gd name="connsiteX3" fmla="*/ 1195364 w 2329869"/>
                <a:gd name="connsiteY3" fmla="*/ 554497 h 1812978"/>
                <a:gd name="connsiteX4" fmla="*/ 1600148 w 2329869"/>
                <a:gd name="connsiteY4" fmla="*/ 1764083 h 1812978"/>
                <a:gd name="connsiteX5" fmla="*/ 2099833 w 2329869"/>
                <a:gd name="connsiteY5" fmla="*/ 581203 h 1812978"/>
                <a:gd name="connsiteX6" fmla="*/ 2329869 w 2329869"/>
                <a:gd name="connsiteY6" fmla="*/ 910093 h 1812978"/>
                <a:gd name="connsiteX0" fmla="*/ 0 w 2329869"/>
                <a:gd name="connsiteY0" fmla="*/ 1016844 h 1812978"/>
                <a:gd name="connsiteX1" fmla="*/ 316523 w 2329869"/>
                <a:gd name="connsiteY1" fmla="*/ 1345090 h 1812978"/>
                <a:gd name="connsiteX2" fmla="*/ 937846 w 2329869"/>
                <a:gd name="connsiteY2" fmla="*/ 55552 h 1812978"/>
                <a:gd name="connsiteX3" fmla="*/ 1195364 w 2329869"/>
                <a:gd name="connsiteY3" fmla="*/ 554497 h 1812978"/>
                <a:gd name="connsiteX4" fmla="*/ 1600148 w 2329869"/>
                <a:gd name="connsiteY4" fmla="*/ 1764083 h 1812978"/>
                <a:gd name="connsiteX5" fmla="*/ 2099833 w 2329869"/>
                <a:gd name="connsiteY5" fmla="*/ 581203 h 1812978"/>
                <a:gd name="connsiteX6" fmla="*/ 2329869 w 2329869"/>
                <a:gd name="connsiteY6" fmla="*/ 910093 h 1812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9869" h="1812978">
                  <a:moveTo>
                    <a:pt x="0" y="1016844"/>
                  </a:moveTo>
                  <a:cubicBezTo>
                    <a:pt x="80107" y="1261074"/>
                    <a:pt x="160215" y="1505305"/>
                    <a:pt x="316523" y="1345090"/>
                  </a:cubicBezTo>
                  <a:cubicBezTo>
                    <a:pt x="472831" y="1184875"/>
                    <a:pt x="739013" y="96851"/>
                    <a:pt x="937846" y="55552"/>
                  </a:cubicBezTo>
                  <a:cubicBezTo>
                    <a:pt x="1060515" y="0"/>
                    <a:pt x="1137336" y="345941"/>
                    <a:pt x="1195364" y="554497"/>
                  </a:cubicBezTo>
                  <a:cubicBezTo>
                    <a:pt x="1243801" y="801159"/>
                    <a:pt x="1380305" y="1711991"/>
                    <a:pt x="1600148" y="1764083"/>
                  </a:cubicBezTo>
                  <a:cubicBezTo>
                    <a:pt x="1804832" y="1812978"/>
                    <a:pt x="1936192" y="582735"/>
                    <a:pt x="2099833" y="581203"/>
                  </a:cubicBezTo>
                  <a:cubicBezTo>
                    <a:pt x="2190568" y="587489"/>
                    <a:pt x="2268793" y="756113"/>
                    <a:pt x="2329869" y="910093"/>
                  </a:cubicBezTo>
                </a:path>
              </a:pathLst>
            </a:custGeom>
            <a:ln w="5715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5" name="Group 32">
            <a:extLst>
              <a:ext uri="{FF2B5EF4-FFF2-40B4-BE49-F238E27FC236}">
                <a16:creationId xmlns:a16="http://schemas.microsoft.com/office/drawing/2014/main" id="{2361276B-EFF9-4FC3-8AC4-BBD3044A7268}"/>
              </a:ext>
            </a:extLst>
          </p:cNvPr>
          <p:cNvGrpSpPr>
            <a:grpSpLocks/>
          </p:cNvGrpSpPr>
          <p:nvPr/>
        </p:nvGrpSpPr>
        <p:grpSpPr bwMode="auto">
          <a:xfrm>
            <a:off x="946150" y="1741488"/>
            <a:ext cx="2227263" cy="1785937"/>
            <a:chOff x="945443" y="1742259"/>
            <a:chExt cx="2228291" cy="1785951"/>
          </a:xfrm>
        </p:grpSpPr>
        <p:sp>
          <p:nvSpPr>
            <p:cNvPr id="31" name="矩形 9">
              <a:extLst>
                <a:ext uri="{FF2B5EF4-FFF2-40B4-BE49-F238E27FC236}">
                  <a16:creationId xmlns:a16="http://schemas.microsoft.com/office/drawing/2014/main" id="{3CB0E168-6406-4F20-9E16-C7F98254D4FB}"/>
                </a:ext>
              </a:extLst>
            </p:cNvPr>
            <p:cNvSpPr/>
            <p:nvPr/>
          </p:nvSpPr>
          <p:spPr>
            <a:xfrm>
              <a:off x="2142970" y="1742259"/>
              <a:ext cx="419293" cy="151766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tint val="66000"/>
                    <a:satMod val="160000"/>
                  </a:schemeClr>
                </a:gs>
                <a:gs pos="50000">
                  <a:schemeClr val="accent1">
                    <a:lumMod val="75000"/>
                    <a:tint val="44500"/>
                    <a:satMod val="16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矩形 83">
              <a:extLst>
                <a:ext uri="{FF2B5EF4-FFF2-40B4-BE49-F238E27FC236}">
                  <a16:creationId xmlns:a16="http://schemas.microsoft.com/office/drawing/2014/main" id="{44CA0DB6-AA9D-4F70-93C7-6A89A1E85A43}"/>
                </a:ext>
              </a:extLst>
            </p:cNvPr>
            <p:cNvSpPr/>
            <p:nvPr/>
          </p:nvSpPr>
          <p:spPr>
            <a:xfrm>
              <a:off x="2555911" y="2402664"/>
              <a:ext cx="265235" cy="1125546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75000"/>
                    <a:tint val="66000"/>
                    <a:satMod val="160000"/>
                  </a:schemeClr>
                </a:gs>
                <a:gs pos="50000">
                  <a:schemeClr val="accent3">
                    <a:lumMod val="75000"/>
                    <a:tint val="44500"/>
                    <a:satMod val="160000"/>
                  </a:schemeClr>
                </a:gs>
                <a:gs pos="100000">
                  <a:schemeClr val="accent3">
                    <a:lumMod val="75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35" name="直線單箭頭接點 25">
              <a:extLst>
                <a:ext uri="{FF2B5EF4-FFF2-40B4-BE49-F238E27FC236}">
                  <a16:creationId xmlns:a16="http://schemas.microsoft.com/office/drawing/2014/main" id="{7DF61D47-41F9-461F-9B6C-94DFD99C44DF}"/>
                </a:ext>
              </a:extLst>
            </p:cNvPr>
            <p:cNvCxnSpPr/>
            <p:nvPr/>
          </p:nvCxnSpPr>
          <p:spPr>
            <a:xfrm rot="5400000" flipH="1" flipV="1">
              <a:off x="188993" y="2732072"/>
              <a:ext cx="1514487" cy="1589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單箭頭接點 26">
              <a:extLst>
                <a:ext uri="{FF2B5EF4-FFF2-40B4-BE49-F238E27FC236}">
                  <a16:creationId xmlns:a16="http://schemas.microsoft.com/office/drawing/2014/main" id="{F4DF833F-2F65-4D1E-99E5-E9ABDEB9E08D}"/>
                </a:ext>
              </a:extLst>
            </p:cNvPr>
            <p:cNvCxnSpPr/>
            <p:nvPr/>
          </p:nvCxnSpPr>
          <p:spPr>
            <a:xfrm>
              <a:off x="947032" y="2769379"/>
              <a:ext cx="2226702" cy="1588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手繪多邊形 29">
              <a:extLst>
                <a:ext uri="{FF2B5EF4-FFF2-40B4-BE49-F238E27FC236}">
                  <a16:creationId xmlns:a16="http://schemas.microsoft.com/office/drawing/2014/main" id="{ABFBDE6B-BC31-4BBA-AE13-96A0AF61D383}"/>
                </a:ext>
              </a:extLst>
            </p:cNvPr>
            <p:cNvSpPr/>
            <p:nvPr/>
          </p:nvSpPr>
          <p:spPr>
            <a:xfrm>
              <a:off x="1032063" y="1903085"/>
              <a:ext cx="2108707" cy="1469787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8461" h="1455614">
                  <a:moveTo>
                    <a:pt x="0" y="967153"/>
                  </a:moveTo>
                  <a:cubicBezTo>
                    <a:pt x="80107" y="1211383"/>
                    <a:pt x="160215" y="1455614"/>
                    <a:pt x="316523" y="1295399"/>
                  </a:cubicBezTo>
                  <a:cubicBezTo>
                    <a:pt x="472831" y="1135184"/>
                    <a:pt x="758092" y="11722"/>
                    <a:pt x="937846" y="5861"/>
                  </a:cubicBezTo>
                  <a:cubicBezTo>
                    <a:pt x="1117600" y="0"/>
                    <a:pt x="1258277" y="1105876"/>
                    <a:pt x="1395046" y="1260230"/>
                  </a:cubicBezTo>
                  <a:cubicBezTo>
                    <a:pt x="1531815" y="1414584"/>
                    <a:pt x="1645138" y="1173284"/>
                    <a:pt x="1758461" y="931984"/>
                  </a:cubicBezTo>
                </a:path>
              </a:pathLst>
            </a:custGeom>
            <a:ln w="5715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6" name="Group 33">
            <a:extLst>
              <a:ext uri="{FF2B5EF4-FFF2-40B4-BE49-F238E27FC236}">
                <a16:creationId xmlns:a16="http://schemas.microsoft.com/office/drawing/2014/main" id="{ED8390B1-2712-42D5-AB14-36AD769795B0}"/>
              </a:ext>
            </a:extLst>
          </p:cNvPr>
          <p:cNvGrpSpPr>
            <a:grpSpLocks/>
          </p:cNvGrpSpPr>
          <p:nvPr/>
        </p:nvGrpSpPr>
        <p:grpSpPr bwMode="auto">
          <a:xfrm>
            <a:off x="962025" y="4387850"/>
            <a:ext cx="2287588" cy="1855788"/>
            <a:chOff x="962184" y="4387601"/>
            <a:chExt cx="2287897" cy="1856426"/>
          </a:xfrm>
        </p:grpSpPr>
        <p:sp>
          <p:nvSpPr>
            <p:cNvPr id="38" name="矩形 10">
              <a:extLst>
                <a:ext uri="{FF2B5EF4-FFF2-40B4-BE49-F238E27FC236}">
                  <a16:creationId xmlns:a16="http://schemas.microsoft.com/office/drawing/2014/main" id="{FCBDC53D-7E0B-4DE7-BEF2-919F17ACEC7C}"/>
                </a:ext>
              </a:extLst>
            </p:cNvPr>
            <p:cNvSpPr/>
            <p:nvPr/>
          </p:nvSpPr>
          <p:spPr>
            <a:xfrm>
              <a:off x="1371814" y="4457475"/>
              <a:ext cx="341359" cy="121485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tint val="66000"/>
                    <a:satMod val="160000"/>
                  </a:schemeClr>
                </a:gs>
                <a:gs pos="50000">
                  <a:schemeClr val="accent1">
                    <a:lumMod val="75000"/>
                    <a:tint val="44500"/>
                    <a:satMod val="16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矩形 84">
              <a:extLst>
                <a:ext uri="{FF2B5EF4-FFF2-40B4-BE49-F238E27FC236}">
                  <a16:creationId xmlns:a16="http://schemas.microsoft.com/office/drawing/2014/main" id="{AE5CE9AD-0CF8-489C-AAC8-06459F99CB32}"/>
                </a:ext>
              </a:extLst>
            </p:cNvPr>
            <p:cNvSpPr/>
            <p:nvPr/>
          </p:nvSpPr>
          <p:spPr>
            <a:xfrm>
              <a:off x="1714761" y="4814786"/>
              <a:ext cx="558875" cy="142924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75000"/>
                    <a:tint val="66000"/>
                    <a:satMod val="160000"/>
                  </a:schemeClr>
                </a:gs>
                <a:gs pos="50000">
                  <a:schemeClr val="accent3">
                    <a:lumMod val="75000"/>
                    <a:tint val="44500"/>
                    <a:satMod val="160000"/>
                  </a:schemeClr>
                </a:gs>
                <a:gs pos="100000">
                  <a:schemeClr val="accent3">
                    <a:lumMod val="75000"/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4B0319A5-7225-4057-92ED-9D5E52F76F8F}"/>
                </a:ext>
              </a:extLst>
            </p:cNvPr>
            <p:cNvCxnSpPr/>
            <p:nvPr/>
          </p:nvCxnSpPr>
          <p:spPr>
            <a:xfrm rot="5400000" flipH="1" flipV="1">
              <a:off x="205480" y="5144305"/>
              <a:ext cx="1514996" cy="1588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單箭頭接點 28">
              <a:extLst>
                <a:ext uri="{FF2B5EF4-FFF2-40B4-BE49-F238E27FC236}">
                  <a16:creationId xmlns:a16="http://schemas.microsoft.com/office/drawing/2014/main" id="{0E4D8E02-782D-42A4-870D-273B9E84B72E}"/>
                </a:ext>
              </a:extLst>
            </p:cNvPr>
            <p:cNvCxnSpPr/>
            <p:nvPr/>
          </p:nvCxnSpPr>
          <p:spPr>
            <a:xfrm>
              <a:off x="963772" y="5180036"/>
              <a:ext cx="2233914" cy="1588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手繪多邊形 31">
              <a:extLst>
                <a:ext uri="{FF2B5EF4-FFF2-40B4-BE49-F238E27FC236}">
                  <a16:creationId xmlns:a16="http://schemas.microsoft.com/office/drawing/2014/main" id="{84D6AC1E-415E-4428-8246-0D3CC837D1CD}"/>
                </a:ext>
              </a:extLst>
            </p:cNvPr>
            <p:cNvSpPr/>
            <p:nvPr/>
          </p:nvSpPr>
          <p:spPr>
            <a:xfrm flipV="1">
              <a:off x="1134991" y="4675333"/>
              <a:ext cx="2115090" cy="1469787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8461" h="1455614">
                  <a:moveTo>
                    <a:pt x="0" y="967153"/>
                  </a:moveTo>
                  <a:cubicBezTo>
                    <a:pt x="80107" y="1211383"/>
                    <a:pt x="160215" y="1455614"/>
                    <a:pt x="316523" y="1295399"/>
                  </a:cubicBezTo>
                  <a:cubicBezTo>
                    <a:pt x="472831" y="1135184"/>
                    <a:pt x="758092" y="11722"/>
                    <a:pt x="937846" y="5861"/>
                  </a:cubicBezTo>
                  <a:cubicBezTo>
                    <a:pt x="1117600" y="0"/>
                    <a:pt x="1258277" y="1105876"/>
                    <a:pt x="1395046" y="1260230"/>
                  </a:cubicBezTo>
                  <a:cubicBezTo>
                    <a:pt x="1531815" y="1414584"/>
                    <a:pt x="1645138" y="1173284"/>
                    <a:pt x="1758461" y="931984"/>
                  </a:cubicBezTo>
                </a:path>
              </a:pathLst>
            </a:custGeom>
            <a:ln w="5715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25" name="手繪多邊形 122">
            <a:extLst>
              <a:ext uri="{FF2B5EF4-FFF2-40B4-BE49-F238E27FC236}">
                <a16:creationId xmlns:a16="http://schemas.microsoft.com/office/drawing/2014/main" id="{032B166D-453E-46A4-9BEB-14E5B79DB3D4}"/>
              </a:ext>
            </a:extLst>
          </p:cNvPr>
          <p:cNvSpPr/>
          <p:nvPr/>
        </p:nvSpPr>
        <p:spPr>
          <a:xfrm rot="7214571">
            <a:off x="1239837" y="3787776"/>
            <a:ext cx="1647825" cy="260350"/>
          </a:xfrm>
          <a:custGeom>
            <a:avLst/>
            <a:gdLst>
              <a:gd name="connsiteX0" fmla="*/ 0 w 809625"/>
              <a:gd name="connsiteY0" fmla="*/ 90885 h 90885"/>
              <a:gd name="connsiteX1" fmla="*/ 400050 w 809625"/>
              <a:gd name="connsiteY1" fmla="*/ 397 h 90885"/>
              <a:gd name="connsiteX2" fmla="*/ 809625 w 809625"/>
              <a:gd name="connsiteY2" fmla="*/ 88503 h 90885"/>
              <a:gd name="connsiteX0" fmla="*/ 0 w 809625"/>
              <a:gd name="connsiteY0" fmla="*/ 90885 h 90885"/>
              <a:gd name="connsiteX1" fmla="*/ 400018 w 809625"/>
              <a:gd name="connsiteY1" fmla="*/ 397 h 90885"/>
              <a:gd name="connsiteX2" fmla="*/ 809625 w 809625"/>
              <a:gd name="connsiteY2" fmla="*/ 88503 h 90885"/>
              <a:gd name="connsiteX0" fmla="*/ 0 w 809625"/>
              <a:gd name="connsiteY0" fmla="*/ 90885 h 90885"/>
              <a:gd name="connsiteX1" fmla="*/ 400018 w 809625"/>
              <a:gd name="connsiteY1" fmla="*/ 397 h 90885"/>
              <a:gd name="connsiteX2" fmla="*/ 809625 w 809625"/>
              <a:gd name="connsiteY2" fmla="*/ 88503 h 90885"/>
              <a:gd name="connsiteX0" fmla="*/ 0 w 809625"/>
              <a:gd name="connsiteY0" fmla="*/ 90885 h 90885"/>
              <a:gd name="connsiteX1" fmla="*/ 400018 w 809625"/>
              <a:gd name="connsiteY1" fmla="*/ 397 h 90885"/>
              <a:gd name="connsiteX2" fmla="*/ 809625 w 809625"/>
              <a:gd name="connsiteY2" fmla="*/ 88503 h 9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625" h="90885">
                <a:moveTo>
                  <a:pt x="0" y="90885"/>
                </a:moveTo>
                <a:cubicBezTo>
                  <a:pt x="127790" y="41088"/>
                  <a:pt x="265081" y="794"/>
                  <a:pt x="400018" y="397"/>
                </a:cubicBezTo>
                <a:cubicBezTo>
                  <a:pt x="534955" y="0"/>
                  <a:pt x="669917" y="22831"/>
                  <a:pt x="809625" y="88503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2" name="手繪多邊形 122">
            <a:extLst>
              <a:ext uri="{FF2B5EF4-FFF2-40B4-BE49-F238E27FC236}">
                <a16:creationId xmlns:a16="http://schemas.microsoft.com/office/drawing/2014/main" id="{8B71A1EA-6173-484A-8AF9-A2726B7DCDD1}"/>
              </a:ext>
            </a:extLst>
          </p:cNvPr>
          <p:cNvSpPr/>
          <p:nvPr/>
        </p:nvSpPr>
        <p:spPr>
          <a:xfrm rot="6946229">
            <a:off x="1595438" y="4140200"/>
            <a:ext cx="1682750" cy="260350"/>
          </a:xfrm>
          <a:custGeom>
            <a:avLst/>
            <a:gdLst>
              <a:gd name="connsiteX0" fmla="*/ 0 w 809625"/>
              <a:gd name="connsiteY0" fmla="*/ 90885 h 90885"/>
              <a:gd name="connsiteX1" fmla="*/ 400050 w 809625"/>
              <a:gd name="connsiteY1" fmla="*/ 397 h 90885"/>
              <a:gd name="connsiteX2" fmla="*/ 809625 w 809625"/>
              <a:gd name="connsiteY2" fmla="*/ 88503 h 90885"/>
              <a:gd name="connsiteX0" fmla="*/ 0 w 809625"/>
              <a:gd name="connsiteY0" fmla="*/ 90885 h 90885"/>
              <a:gd name="connsiteX1" fmla="*/ 400018 w 809625"/>
              <a:gd name="connsiteY1" fmla="*/ 397 h 90885"/>
              <a:gd name="connsiteX2" fmla="*/ 809625 w 809625"/>
              <a:gd name="connsiteY2" fmla="*/ 88503 h 90885"/>
              <a:gd name="connsiteX0" fmla="*/ 0 w 809625"/>
              <a:gd name="connsiteY0" fmla="*/ 90885 h 90885"/>
              <a:gd name="connsiteX1" fmla="*/ 400018 w 809625"/>
              <a:gd name="connsiteY1" fmla="*/ 397 h 90885"/>
              <a:gd name="connsiteX2" fmla="*/ 809625 w 809625"/>
              <a:gd name="connsiteY2" fmla="*/ 88503 h 90885"/>
              <a:gd name="connsiteX0" fmla="*/ 0 w 809625"/>
              <a:gd name="connsiteY0" fmla="*/ 90885 h 90885"/>
              <a:gd name="connsiteX1" fmla="*/ 400018 w 809625"/>
              <a:gd name="connsiteY1" fmla="*/ 397 h 90885"/>
              <a:gd name="connsiteX2" fmla="*/ 809625 w 809625"/>
              <a:gd name="connsiteY2" fmla="*/ 88503 h 9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625" h="90885">
                <a:moveTo>
                  <a:pt x="0" y="90885"/>
                </a:moveTo>
                <a:cubicBezTo>
                  <a:pt x="127790" y="41088"/>
                  <a:pt x="265081" y="794"/>
                  <a:pt x="400018" y="397"/>
                </a:cubicBezTo>
                <a:cubicBezTo>
                  <a:pt x="534955" y="0"/>
                  <a:pt x="669917" y="22831"/>
                  <a:pt x="809625" y="88503"/>
                </a:cubicBezTo>
              </a:path>
            </a:pathLst>
          </a:custGeom>
          <a:ln w="5715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7" name="Group 58">
            <a:extLst>
              <a:ext uri="{FF2B5EF4-FFF2-40B4-BE49-F238E27FC236}">
                <a16:creationId xmlns:a16="http://schemas.microsoft.com/office/drawing/2014/main" id="{A61EAFB4-33E7-4459-B6EF-E15EA77FF8ED}"/>
              </a:ext>
            </a:extLst>
          </p:cNvPr>
          <p:cNvGrpSpPr>
            <a:grpSpLocks/>
          </p:cNvGrpSpPr>
          <p:nvPr/>
        </p:nvGrpSpPr>
        <p:grpSpPr bwMode="auto">
          <a:xfrm>
            <a:off x="4641850" y="3000375"/>
            <a:ext cx="2787650" cy="1684338"/>
            <a:chOff x="4642485" y="3000372"/>
            <a:chExt cx="2787035" cy="1684098"/>
          </a:xfrm>
        </p:grpSpPr>
        <p:cxnSp>
          <p:nvCxnSpPr>
            <p:cNvPr id="43" name="直線單箭頭接點 25">
              <a:extLst>
                <a:ext uri="{FF2B5EF4-FFF2-40B4-BE49-F238E27FC236}">
                  <a16:creationId xmlns:a16="http://schemas.microsoft.com/office/drawing/2014/main" id="{A8C33FA4-B529-43CC-8883-50DBD7FAF0B0}"/>
                </a:ext>
              </a:extLst>
            </p:cNvPr>
            <p:cNvCxnSpPr/>
            <p:nvPr/>
          </p:nvCxnSpPr>
          <p:spPr>
            <a:xfrm rot="5400000" flipH="1" flipV="1">
              <a:off x="3886149" y="3821787"/>
              <a:ext cx="1514259" cy="1588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26">
              <a:extLst>
                <a:ext uri="{FF2B5EF4-FFF2-40B4-BE49-F238E27FC236}">
                  <a16:creationId xmlns:a16="http://schemas.microsoft.com/office/drawing/2014/main" id="{845E30F6-36E6-4570-A3BF-83D08821DF5C}"/>
                </a:ext>
              </a:extLst>
            </p:cNvPr>
            <p:cNvCxnSpPr/>
            <p:nvPr/>
          </p:nvCxnSpPr>
          <p:spPr>
            <a:xfrm>
              <a:off x="4644073" y="3857500"/>
              <a:ext cx="2785447" cy="1588"/>
            </a:xfrm>
            <a:prstGeom prst="straightConnector1">
              <a:avLst/>
            </a:prstGeom>
            <a:ln w="38100" cap="sq">
              <a:solidFill>
                <a:schemeClr val="tx1">
                  <a:lumMod val="9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手繪多邊形 29">
              <a:extLst>
                <a:ext uri="{FF2B5EF4-FFF2-40B4-BE49-F238E27FC236}">
                  <a16:creationId xmlns:a16="http://schemas.microsoft.com/office/drawing/2014/main" id="{6D584A14-D0C7-4B11-9EDD-E8C535AEB3B8}"/>
                </a:ext>
              </a:extLst>
            </p:cNvPr>
            <p:cNvSpPr/>
            <p:nvPr/>
          </p:nvSpPr>
          <p:spPr>
            <a:xfrm>
              <a:off x="4786314" y="3000372"/>
              <a:ext cx="1771721" cy="1469787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8461" h="1455614">
                  <a:moveTo>
                    <a:pt x="0" y="967153"/>
                  </a:moveTo>
                  <a:cubicBezTo>
                    <a:pt x="80107" y="1211383"/>
                    <a:pt x="160215" y="1455614"/>
                    <a:pt x="316523" y="1295399"/>
                  </a:cubicBezTo>
                  <a:cubicBezTo>
                    <a:pt x="472831" y="1135184"/>
                    <a:pt x="758092" y="11722"/>
                    <a:pt x="937846" y="5861"/>
                  </a:cubicBezTo>
                  <a:cubicBezTo>
                    <a:pt x="1117600" y="0"/>
                    <a:pt x="1258277" y="1105876"/>
                    <a:pt x="1395046" y="1260230"/>
                  </a:cubicBezTo>
                  <a:cubicBezTo>
                    <a:pt x="1531815" y="1414584"/>
                    <a:pt x="1645138" y="1173284"/>
                    <a:pt x="1758461" y="931984"/>
                  </a:cubicBezTo>
                </a:path>
              </a:pathLst>
            </a:custGeom>
            <a:ln w="5715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手繪多邊形 31">
              <a:extLst>
                <a:ext uri="{FF2B5EF4-FFF2-40B4-BE49-F238E27FC236}">
                  <a16:creationId xmlns:a16="http://schemas.microsoft.com/office/drawing/2014/main" id="{86D8544A-2009-4E0C-93DA-2FBF158A06AE}"/>
                </a:ext>
              </a:extLst>
            </p:cNvPr>
            <p:cNvSpPr/>
            <p:nvPr/>
          </p:nvSpPr>
          <p:spPr>
            <a:xfrm flipV="1">
              <a:off x="5429256" y="3214683"/>
              <a:ext cx="1900776" cy="1469787"/>
            </a:xfrm>
            <a:custGeom>
              <a:avLst/>
              <a:gdLst>
                <a:gd name="connsiteX0" fmla="*/ 0 w 1758461"/>
                <a:gd name="connsiteY0" fmla="*/ 967153 h 1455614"/>
                <a:gd name="connsiteX1" fmla="*/ 316523 w 1758461"/>
                <a:gd name="connsiteY1" fmla="*/ 1295399 h 1455614"/>
                <a:gd name="connsiteX2" fmla="*/ 937846 w 1758461"/>
                <a:gd name="connsiteY2" fmla="*/ 5861 h 1455614"/>
                <a:gd name="connsiteX3" fmla="*/ 1395046 w 1758461"/>
                <a:gd name="connsiteY3" fmla="*/ 1260230 h 1455614"/>
                <a:gd name="connsiteX4" fmla="*/ 1758461 w 1758461"/>
                <a:gd name="connsiteY4" fmla="*/ 931984 h 145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8461" h="1455614">
                  <a:moveTo>
                    <a:pt x="0" y="967153"/>
                  </a:moveTo>
                  <a:cubicBezTo>
                    <a:pt x="80107" y="1211383"/>
                    <a:pt x="160215" y="1455614"/>
                    <a:pt x="316523" y="1295399"/>
                  </a:cubicBezTo>
                  <a:cubicBezTo>
                    <a:pt x="472831" y="1135184"/>
                    <a:pt x="758092" y="11722"/>
                    <a:pt x="937846" y="5861"/>
                  </a:cubicBezTo>
                  <a:cubicBezTo>
                    <a:pt x="1117600" y="0"/>
                    <a:pt x="1258277" y="1105876"/>
                    <a:pt x="1395046" y="1260230"/>
                  </a:cubicBezTo>
                  <a:cubicBezTo>
                    <a:pt x="1531815" y="1414584"/>
                    <a:pt x="1645138" y="1173284"/>
                    <a:pt x="1758461" y="931984"/>
                  </a:cubicBezTo>
                </a:path>
              </a:pathLst>
            </a:custGeom>
            <a:ln w="57150"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14EE183-146E-4044-8B81-A2DEC8BC3B8D}"/>
                </a:ext>
              </a:extLst>
            </p:cNvPr>
            <p:cNvCxnSpPr/>
            <p:nvPr/>
          </p:nvCxnSpPr>
          <p:spPr>
            <a:xfrm rot="5400000">
              <a:off x="5748700" y="4082894"/>
              <a:ext cx="714273" cy="0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宣紙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2065</TotalTime>
  <Words>406</Words>
  <Application>Microsoft Office PowerPoint</Application>
  <PresentationFormat>On-screen Show (4:3)</PresentationFormat>
  <Paragraphs>109</Paragraphs>
  <Slides>24</Slides>
  <Notes>1</Notes>
  <HiddenSlides>2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Constantia</vt:lpstr>
      <vt:lpstr>Arial</vt:lpstr>
      <vt:lpstr>Wingdings 2</vt:lpstr>
      <vt:lpstr>Calibri</vt:lpstr>
      <vt:lpstr>標楷體</vt:lpstr>
      <vt:lpstr>宣紙</vt:lpstr>
      <vt:lpstr>Angular Momentum Guided  Motion Concatenation</vt:lpstr>
      <vt:lpstr>Conducting Multiple Actions Successively</vt:lpstr>
      <vt:lpstr>Related Works</vt:lpstr>
      <vt:lpstr>Related Works</vt:lpstr>
      <vt:lpstr>System Overview</vt:lpstr>
      <vt:lpstr>Typical Angular Momentum Trajectories of Full-Body Motions</vt:lpstr>
      <vt:lpstr>Forward Rule  for Potential Alignment Period</vt:lpstr>
      <vt:lpstr>Forward Rule: Example</vt:lpstr>
      <vt:lpstr>Reverse Rule for Potential Alignment Period</vt:lpstr>
      <vt:lpstr>Reverse Rule: Example</vt:lpstr>
      <vt:lpstr>Blending Two Motions with Optimal Alignment</vt:lpstr>
      <vt:lpstr>Fdm: Minimizing Difference In Angular Momentum</vt:lpstr>
      <vt:lpstr>Finertia: Minimizing the Different in Moment-of-Inertia</vt:lpstr>
      <vt:lpstr>Ftime: Minimizing the  Time to Start Interpolation</vt:lpstr>
      <vt:lpstr>Motion Blending and Angular Momentum Smoothing</vt:lpstr>
      <vt:lpstr>Angular Momentum Smoothing</vt:lpstr>
      <vt:lpstr>Comparison to Motion Graph</vt:lpstr>
      <vt:lpstr>Comparison to Motion  Performed by Real Human</vt:lpstr>
      <vt:lpstr>Synthesizing Long Sequence of Motion</vt:lpstr>
      <vt:lpstr>Discussions</vt:lpstr>
      <vt:lpstr>Conclusion</vt:lpstr>
      <vt:lpstr>Thanks</vt:lpstr>
      <vt:lpstr>Angular Momentum</vt:lpstr>
      <vt:lpstr>Spatial Alignment</vt:lpstr>
    </vt:vector>
  </TitlesOfParts>
  <Company>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dafdasfdsafas</dc:title>
  <dc:creator>Hubert Shum</dc:creator>
  <cp:lastModifiedBy>Hubert Shum</cp:lastModifiedBy>
  <cp:revision>523</cp:revision>
  <dcterms:created xsi:type="dcterms:W3CDTF">2007-10-22T15:23:30Z</dcterms:created>
  <dcterms:modified xsi:type="dcterms:W3CDTF">2021-03-31T20:01:56Z</dcterms:modified>
</cp:coreProperties>
</file>